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8" r:id="rId2"/>
  </p:sldMasterIdLst>
  <p:notesMasterIdLst>
    <p:notesMasterId r:id="rId25"/>
  </p:notesMasterIdLst>
  <p:handoutMasterIdLst>
    <p:handoutMasterId r:id="rId26"/>
  </p:handoutMasterIdLst>
  <p:sldIdLst>
    <p:sldId id="275" r:id="rId3"/>
    <p:sldId id="328" r:id="rId4"/>
    <p:sldId id="343" r:id="rId5"/>
    <p:sldId id="345" r:id="rId6"/>
    <p:sldId id="276" r:id="rId7"/>
    <p:sldId id="346" r:id="rId8"/>
    <p:sldId id="347" r:id="rId9"/>
    <p:sldId id="348" r:id="rId10"/>
    <p:sldId id="353" r:id="rId11"/>
    <p:sldId id="349" r:id="rId12"/>
    <p:sldId id="350" r:id="rId13"/>
    <p:sldId id="368" r:id="rId14"/>
    <p:sldId id="369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352" r:id="rId23"/>
    <p:sldId id="367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FE9413-82BD-6756-EBBA-7F50BA6CA26D}" name="Krishnamoorthy, Aishwarya" initials="AK" userId="S::akrishna@nrel.gov::d73d8435-50e1-4460-a033-8cb639832b97" providerId="AD"/>
  <p188:author id="{B2BF4A20-F571-EC35-60EB-7A4EC651A8DE}" name="Ella Nash" initials="EN" userId="S::ENash@aacog.com::cdc3824e-f839-49b4-988e-f11d1c4f6a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7C"/>
    <a:srgbClr val="ADD7E2"/>
    <a:srgbClr val="41C9F3"/>
    <a:srgbClr val="F18027"/>
    <a:srgbClr val="FFD600"/>
    <a:srgbClr val="8DC63F"/>
    <a:srgbClr val="FBA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B6524A-25CD-458D-1228-CD7F5777A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FE520-D5E3-258A-96FB-488F950DFE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F671-06BE-4738-86EA-3ECE2D0695C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B26F1-6D42-27AB-25F1-784219E9B4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2BDE2-6C8C-B26F-8A8F-011C8B5C53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9A689-771A-4703-B853-3985875F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2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788CB-7817-40A9-BD20-BDF54EAE5C3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B4ED1-DE3F-420F-86A5-FFA0B842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B4ED1-DE3F-420F-86A5-FFA0B842FC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B4ED1-DE3F-420F-86A5-FFA0B842FC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B4ED1-DE3F-420F-86A5-FFA0B842FC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6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TDLR webinar – tentatively scheduled for May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B4ED1-DE3F-420F-86A5-FFA0B842FC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7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5B7B2-B68B-3201-43EE-2947DC3EB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39B43-8AB5-760C-DB5A-8CDC03D06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D0976-9B08-9540-1B76-6A82A1DDD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7E3DD-E155-2273-0EC4-09CB7F839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B4ED1-DE3F-420F-86A5-FFA0B842FC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2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29D38-2E4A-6BCE-111D-A1767E7B4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4EBDC-B7FA-A786-036F-BD4BA5504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727FA3-DE71-59A2-F0EF-8A5A72E9E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BB0C0-AB7E-7217-33BD-F3BA9216A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B4ED1-DE3F-420F-86A5-FFA0B842FC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9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Illust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andscape with a bridge and buildings&#10;&#10;Description automatically generated">
            <a:extLst>
              <a:ext uri="{FF2B5EF4-FFF2-40B4-BE49-F238E27FC236}">
                <a16:creationId xmlns:a16="http://schemas.microsoft.com/office/drawing/2014/main" id="{8DA77055-EA4D-CD1E-C5A3-7DDABC6A1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62578D50-E74B-24AD-F0E7-AC31E6E93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" y="348654"/>
            <a:ext cx="2721748" cy="10206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2A791B-D7EC-5C08-CE0D-85EAEF5A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2884449"/>
            <a:ext cx="4971494" cy="908019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7ABAE70-C3CC-A948-27F8-32B40E27F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5" y="4358947"/>
            <a:ext cx="4968275" cy="42120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85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cons Slide (All Colors)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05" y="529177"/>
            <a:ext cx="3959835" cy="327471"/>
          </a:xfrm>
        </p:spPr>
        <p:txBody>
          <a:bodyPr lIns="0" tIns="0" rIns="0" bIns="0">
            <a:noAutofit/>
          </a:bodyPr>
          <a:lstStyle>
            <a:lvl1pPr>
              <a:defRPr sz="24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405" y="1162245"/>
            <a:ext cx="3959835" cy="1292197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F442DC8-CAA2-5260-1756-664A0A009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405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F1B46BF-C70E-7B8B-C50E-DE0EF74676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405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BF395F49-FC1D-7C8C-C53C-F358B6B54A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6179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B6D8959-0778-7EA7-B84F-1F0E0C008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6179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A5B34CB-7A53-AC2D-D9C7-42528BB270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5953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EDFDBBD3-CDDD-469E-18C5-442736F586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45953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9B83136-BC9C-7FCF-A1C8-6C47C17233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961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999DA42-7285-0A9B-8F63-61316D80D8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961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E231E51-1C6B-90F1-D827-AD4ACBBA5DE9}"/>
              </a:ext>
            </a:extLst>
          </p:cNvPr>
          <p:cNvSpPr/>
          <p:nvPr userDrawn="1"/>
        </p:nvSpPr>
        <p:spPr>
          <a:xfrm>
            <a:off x="825366" y="2679270"/>
            <a:ext cx="825500" cy="825500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D0BB751D-5A1A-B7D0-867F-DB884F3B677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4170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Footer Placeholder 18">
            <a:extLst>
              <a:ext uri="{FF2B5EF4-FFF2-40B4-BE49-F238E27FC236}">
                <a16:creationId xmlns:a16="http://schemas.microsoft.com/office/drawing/2014/main" id="{CD43EFB8-92BB-A2FA-7001-58645A5FE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42" name="Slide Number Placeholder 19">
            <a:extLst>
              <a:ext uri="{FF2B5EF4-FFF2-40B4-BE49-F238E27FC236}">
                <a16:creationId xmlns:a16="http://schemas.microsoft.com/office/drawing/2014/main" id="{4C2D5E9F-D022-9751-AC34-6C84D1D0D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C64AD15-96BC-C360-3DBA-C42D1DC9060B}"/>
              </a:ext>
            </a:extLst>
          </p:cNvPr>
          <p:cNvSpPr/>
          <p:nvPr userDrawn="1"/>
        </p:nvSpPr>
        <p:spPr>
          <a:xfrm>
            <a:off x="3102283" y="2679270"/>
            <a:ext cx="825500" cy="825500"/>
          </a:xfrm>
          <a:prstGeom prst="ellipse">
            <a:avLst/>
          </a:pr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AFB3B990-BE02-E198-B4E1-A57821C6D99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221087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5ABA3AA-9DA6-85D0-BCE5-768B42D3F2F8}"/>
              </a:ext>
            </a:extLst>
          </p:cNvPr>
          <p:cNvSpPr/>
          <p:nvPr userDrawn="1"/>
        </p:nvSpPr>
        <p:spPr>
          <a:xfrm>
            <a:off x="5239920" y="2679270"/>
            <a:ext cx="825500" cy="825500"/>
          </a:xfrm>
          <a:prstGeom prst="ellipse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cture Placeholder 17">
            <a:extLst>
              <a:ext uri="{FF2B5EF4-FFF2-40B4-BE49-F238E27FC236}">
                <a16:creationId xmlns:a16="http://schemas.microsoft.com/office/drawing/2014/main" id="{55F98E6C-5F0B-2809-5033-6FAB90CF398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58724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35A583D-5675-491B-C261-8320803090AB}"/>
              </a:ext>
            </a:extLst>
          </p:cNvPr>
          <p:cNvSpPr/>
          <p:nvPr userDrawn="1"/>
        </p:nvSpPr>
        <p:spPr>
          <a:xfrm>
            <a:off x="7377557" y="2679270"/>
            <a:ext cx="825500" cy="825500"/>
          </a:xfrm>
          <a:prstGeom prst="ellipse">
            <a:avLst/>
          </a:prstGeom>
          <a:solidFill>
            <a:srgbClr val="FBAD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icture Placeholder 17">
            <a:extLst>
              <a:ext uri="{FF2B5EF4-FFF2-40B4-BE49-F238E27FC236}">
                <a16:creationId xmlns:a16="http://schemas.microsoft.com/office/drawing/2014/main" id="{0F25EF20-2E5B-41F9-3D51-6AE8B7939F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496361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Right Triangle 7">
            <a:extLst>
              <a:ext uri="{FF2B5EF4-FFF2-40B4-BE49-F238E27FC236}">
                <a16:creationId xmlns:a16="http://schemas.microsoft.com/office/drawing/2014/main" id="{BF0B0588-AFBD-6CC9-4914-FCF042F97E1A}"/>
              </a:ext>
            </a:extLst>
          </p:cNvPr>
          <p:cNvSpPr/>
          <p:nvPr userDrawn="1"/>
        </p:nvSpPr>
        <p:spPr>
          <a:xfrm rot="10800000">
            <a:off x="4755097" y="0"/>
            <a:ext cx="4388903" cy="1914645"/>
          </a:xfrm>
          <a:custGeom>
            <a:avLst/>
            <a:gdLst>
              <a:gd name="connsiteX0" fmla="*/ 0 w 4277390"/>
              <a:gd name="connsiteY0" fmla="*/ 1998487 h 1998487"/>
              <a:gd name="connsiteX1" fmla="*/ 0 w 4277390"/>
              <a:gd name="connsiteY1" fmla="*/ 0 h 1998487"/>
              <a:gd name="connsiteX2" fmla="*/ 4277390 w 4277390"/>
              <a:gd name="connsiteY2" fmla="*/ 1998487 h 1998487"/>
              <a:gd name="connsiteX3" fmla="*/ 0 w 4277390"/>
              <a:gd name="connsiteY3" fmla="*/ 1998487 h 1998487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8903" h="2005921">
                <a:moveTo>
                  <a:pt x="0" y="1998487"/>
                </a:moveTo>
                <a:lnTo>
                  <a:pt x="0" y="0"/>
                </a:lnTo>
                <a:cubicBezTo>
                  <a:pt x="1039221" y="177987"/>
                  <a:pt x="3163826" y="712814"/>
                  <a:pt x="4388903" y="2005921"/>
                </a:cubicBezTo>
                <a:lnTo>
                  <a:pt x="0" y="1998487"/>
                </a:lnTo>
                <a:close/>
              </a:path>
            </a:pathLst>
          </a:cu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6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cons Slide (All Colors)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05" y="529177"/>
            <a:ext cx="3959835" cy="327471"/>
          </a:xfrm>
        </p:spPr>
        <p:txBody>
          <a:bodyPr lIns="0" tIns="0" rIns="0" bIns="0">
            <a:noAutofit/>
          </a:bodyPr>
          <a:lstStyle>
            <a:lvl1pPr>
              <a:defRPr sz="24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405" y="1162245"/>
            <a:ext cx="3959835" cy="1292197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F442DC8-CAA2-5260-1756-664A0A009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405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F1B46BF-C70E-7B8B-C50E-DE0EF74676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405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BF395F49-FC1D-7C8C-C53C-F358B6B54A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6179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B6D8959-0778-7EA7-B84F-1F0E0C008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6179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A5B34CB-7A53-AC2D-D9C7-42528BB270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5953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EDFDBBD3-CDDD-469E-18C5-442736F586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45953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9B83136-BC9C-7FCF-A1C8-6C47C17233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961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999DA42-7285-0A9B-8F63-61316D80D8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961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E231E51-1C6B-90F1-D827-AD4ACBBA5DE9}"/>
              </a:ext>
            </a:extLst>
          </p:cNvPr>
          <p:cNvSpPr/>
          <p:nvPr userDrawn="1"/>
        </p:nvSpPr>
        <p:spPr>
          <a:xfrm>
            <a:off x="825366" y="2679270"/>
            <a:ext cx="825500" cy="825500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D0BB751D-5A1A-B7D0-867F-DB884F3B677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4170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Footer Placeholder 18">
            <a:extLst>
              <a:ext uri="{FF2B5EF4-FFF2-40B4-BE49-F238E27FC236}">
                <a16:creationId xmlns:a16="http://schemas.microsoft.com/office/drawing/2014/main" id="{CD43EFB8-92BB-A2FA-7001-58645A5FE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42" name="Slide Number Placeholder 19">
            <a:extLst>
              <a:ext uri="{FF2B5EF4-FFF2-40B4-BE49-F238E27FC236}">
                <a16:creationId xmlns:a16="http://schemas.microsoft.com/office/drawing/2014/main" id="{4C2D5E9F-D022-9751-AC34-6C84D1D0D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C64AD15-96BC-C360-3DBA-C42D1DC9060B}"/>
              </a:ext>
            </a:extLst>
          </p:cNvPr>
          <p:cNvSpPr/>
          <p:nvPr userDrawn="1"/>
        </p:nvSpPr>
        <p:spPr>
          <a:xfrm>
            <a:off x="3102283" y="2679270"/>
            <a:ext cx="825500" cy="825500"/>
          </a:xfrm>
          <a:prstGeom prst="ellipse">
            <a:avLst/>
          </a:pr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AFB3B990-BE02-E198-B4E1-A57821C6D99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221087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5ABA3AA-9DA6-85D0-BCE5-768B42D3F2F8}"/>
              </a:ext>
            </a:extLst>
          </p:cNvPr>
          <p:cNvSpPr/>
          <p:nvPr userDrawn="1"/>
        </p:nvSpPr>
        <p:spPr>
          <a:xfrm>
            <a:off x="5239920" y="2679270"/>
            <a:ext cx="825500" cy="825500"/>
          </a:xfrm>
          <a:prstGeom prst="ellipse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cture Placeholder 17">
            <a:extLst>
              <a:ext uri="{FF2B5EF4-FFF2-40B4-BE49-F238E27FC236}">
                <a16:creationId xmlns:a16="http://schemas.microsoft.com/office/drawing/2014/main" id="{55F98E6C-5F0B-2809-5033-6FAB90CF398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58724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35A583D-5675-491B-C261-8320803090AB}"/>
              </a:ext>
            </a:extLst>
          </p:cNvPr>
          <p:cNvSpPr/>
          <p:nvPr userDrawn="1"/>
        </p:nvSpPr>
        <p:spPr>
          <a:xfrm>
            <a:off x="7377557" y="2679270"/>
            <a:ext cx="825500" cy="825500"/>
          </a:xfrm>
          <a:prstGeom prst="ellipse">
            <a:avLst/>
          </a:prstGeom>
          <a:solidFill>
            <a:srgbClr val="FBAD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icture Placeholder 17">
            <a:extLst>
              <a:ext uri="{FF2B5EF4-FFF2-40B4-BE49-F238E27FC236}">
                <a16:creationId xmlns:a16="http://schemas.microsoft.com/office/drawing/2014/main" id="{0F25EF20-2E5B-41F9-3D51-6AE8B7939F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496361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Right Triangle 7">
            <a:extLst>
              <a:ext uri="{FF2B5EF4-FFF2-40B4-BE49-F238E27FC236}">
                <a16:creationId xmlns:a16="http://schemas.microsoft.com/office/drawing/2014/main" id="{BC7AE6B3-4BA6-34CC-058E-3A72918F160C}"/>
              </a:ext>
            </a:extLst>
          </p:cNvPr>
          <p:cNvSpPr/>
          <p:nvPr userDrawn="1"/>
        </p:nvSpPr>
        <p:spPr>
          <a:xfrm rot="10800000">
            <a:off x="4755096" y="3364"/>
            <a:ext cx="4388903" cy="1914645"/>
          </a:xfrm>
          <a:custGeom>
            <a:avLst/>
            <a:gdLst>
              <a:gd name="connsiteX0" fmla="*/ 0 w 4277390"/>
              <a:gd name="connsiteY0" fmla="*/ 1998487 h 1998487"/>
              <a:gd name="connsiteX1" fmla="*/ 0 w 4277390"/>
              <a:gd name="connsiteY1" fmla="*/ 0 h 1998487"/>
              <a:gd name="connsiteX2" fmla="*/ 4277390 w 4277390"/>
              <a:gd name="connsiteY2" fmla="*/ 1998487 h 1998487"/>
              <a:gd name="connsiteX3" fmla="*/ 0 w 4277390"/>
              <a:gd name="connsiteY3" fmla="*/ 1998487 h 1998487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8903" h="2005921">
                <a:moveTo>
                  <a:pt x="0" y="1998487"/>
                </a:moveTo>
                <a:lnTo>
                  <a:pt x="0" y="0"/>
                </a:lnTo>
                <a:cubicBezTo>
                  <a:pt x="1039221" y="177987"/>
                  <a:pt x="3163826" y="712814"/>
                  <a:pt x="4388903" y="2005921"/>
                </a:cubicBezTo>
                <a:lnTo>
                  <a:pt x="0" y="1998487"/>
                </a:lnTo>
                <a:close/>
              </a:path>
            </a:pathLst>
          </a:cu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7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cons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E2C35BC-9690-6A5E-6730-76164028C0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5826" y="545717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90D482-7188-5D4A-EFD9-25504D2B9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5826" y="840422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766352C-7E8C-ED15-3760-9BE7DFF6A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5826" y="1611883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327773B7-FA6F-D27D-5B84-261C8AB1B5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5826" y="1906588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611C449-50A9-9115-E181-E87DF52856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826" y="2712375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22F7A99-B4EB-2CA7-F0DB-BD5DF3DA2C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5826" y="3007080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230EA83-ACDF-DCFC-54B5-AFECE18AB5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75826" y="3809382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0230BE5-1CEB-36F5-C834-EA047F39F4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75826" y="4104087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735C0037-42E5-ED1D-0CEF-9476E8F6E4B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46289" y="545717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83EBDBF2-2B98-2477-7C90-C6E8635652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846289" y="1650617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B23E832A-DB9B-8A56-97D2-C4E3D12D616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846289" y="2747897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FC87D71B-E94F-9DC9-C5C6-1F18B3963A0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846289" y="3852797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488158EA-16E6-8A5B-7BCB-7814E5E655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394"/>
            <a:ext cx="4846289" cy="5149896"/>
          </a:xfrm>
          <a:custGeom>
            <a:avLst/>
            <a:gdLst>
              <a:gd name="connsiteX0" fmla="*/ 0 w 4871196"/>
              <a:gd name="connsiteY0" fmla="*/ 0 h 5143500"/>
              <a:gd name="connsiteX1" fmla="*/ 2435598 w 4871196"/>
              <a:gd name="connsiteY1" fmla="*/ 0 h 5143500"/>
              <a:gd name="connsiteX2" fmla="*/ 4871196 w 4871196"/>
              <a:gd name="connsiteY2" fmla="*/ 2571750 h 5143500"/>
              <a:gd name="connsiteX3" fmla="*/ 2435598 w 4871196"/>
              <a:gd name="connsiteY3" fmla="*/ 5143500 h 5143500"/>
              <a:gd name="connsiteX4" fmla="*/ 0 w 4871196"/>
              <a:gd name="connsiteY4" fmla="*/ 5143500 h 5143500"/>
              <a:gd name="connsiteX5" fmla="*/ 0 w 4871196"/>
              <a:gd name="connsiteY5" fmla="*/ 0 h 5143500"/>
              <a:gd name="connsiteX0" fmla="*/ 0 w 4896441"/>
              <a:gd name="connsiteY0" fmla="*/ 6395 h 5149895"/>
              <a:gd name="connsiteX1" fmla="*/ 1086379 w 4896441"/>
              <a:gd name="connsiteY1" fmla="*/ 0 h 5149895"/>
              <a:gd name="connsiteX2" fmla="*/ 4871196 w 4896441"/>
              <a:gd name="connsiteY2" fmla="*/ 2578145 h 5149895"/>
              <a:gd name="connsiteX3" fmla="*/ 2435598 w 4896441"/>
              <a:gd name="connsiteY3" fmla="*/ 5149895 h 5149895"/>
              <a:gd name="connsiteX4" fmla="*/ 0 w 4896441"/>
              <a:gd name="connsiteY4" fmla="*/ 5149895 h 5149895"/>
              <a:gd name="connsiteX5" fmla="*/ 0 w 4896441"/>
              <a:gd name="connsiteY5" fmla="*/ 6395 h 5149895"/>
              <a:gd name="connsiteX0" fmla="*/ 0 w 5245692"/>
              <a:gd name="connsiteY0" fmla="*/ 6395 h 5149895"/>
              <a:gd name="connsiteX1" fmla="*/ 1086379 w 5245692"/>
              <a:gd name="connsiteY1" fmla="*/ 0 h 5149895"/>
              <a:gd name="connsiteX2" fmla="*/ 4871196 w 5245692"/>
              <a:gd name="connsiteY2" fmla="*/ 2578145 h 5149895"/>
              <a:gd name="connsiteX3" fmla="*/ 4194059 w 5245692"/>
              <a:gd name="connsiteY3" fmla="*/ 5130712 h 5149895"/>
              <a:gd name="connsiteX4" fmla="*/ 0 w 5245692"/>
              <a:gd name="connsiteY4" fmla="*/ 5149895 h 5149895"/>
              <a:gd name="connsiteX5" fmla="*/ 0 w 5245692"/>
              <a:gd name="connsiteY5" fmla="*/ 6395 h 5149895"/>
              <a:gd name="connsiteX0" fmla="*/ 0 w 4919595"/>
              <a:gd name="connsiteY0" fmla="*/ 6395 h 5149895"/>
              <a:gd name="connsiteX1" fmla="*/ 1086379 w 4919595"/>
              <a:gd name="connsiteY1" fmla="*/ 0 h 5149895"/>
              <a:gd name="connsiteX2" fmla="*/ 4180600 w 4919595"/>
              <a:gd name="connsiteY2" fmla="*/ 1810816 h 5149895"/>
              <a:gd name="connsiteX3" fmla="*/ 4194059 w 4919595"/>
              <a:gd name="connsiteY3" fmla="*/ 5130712 h 5149895"/>
              <a:gd name="connsiteX4" fmla="*/ 0 w 4919595"/>
              <a:gd name="connsiteY4" fmla="*/ 5149895 h 5149895"/>
              <a:gd name="connsiteX5" fmla="*/ 0 w 4919595"/>
              <a:gd name="connsiteY5" fmla="*/ 6395 h 5149895"/>
              <a:gd name="connsiteX0" fmla="*/ 0 w 4852073"/>
              <a:gd name="connsiteY0" fmla="*/ 6395 h 5149895"/>
              <a:gd name="connsiteX1" fmla="*/ 1086379 w 4852073"/>
              <a:gd name="connsiteY1" fmla="*/ 0 h 5149895"/>
              <a:gd name="connsiteX2" fmla="*/ 4180600 w 4852073"/>
              <a:gd name="connsiteY2" fmla="*/ 1810816 h 5149895"/>
              <a:gd name="connsiteX3" fmla="*/ 4194059 w 4852073"/>
              <a:gd name="connsiteY3" fmla="*/ 5130712 h 5149895"/>
              <a:gd name="connsiteX4" fmla="*/ 0 w 4852073"/>
              <a:gd name="connsiteY4" fmla="*/ 5149895 h 5149895"/>
              <a:gd name="connsiteX5" fmla="*/ 0 w 4852073"/>
              <a:gd name="connsiteY5" fmla="*/ 6395 h 5149895"/>
              <a:gd name="connsiteX0" fmla="*/ 0 w 4823666"/>
              <a:gd name="connsiteY0" fmla="*/ 6395 h 5149895"/>
              <a:gd name="connsiteX1" fmla="*/ 1086379 w 4823666"/>
              <a:gd name="connsiteY1" fmla="*/ 0 h 5149895"/>
              <a:gd name="connsiteX2" fmla="*/ 4180600 w 4823666"/>
              <a:gd name="connsiteY2" fmla="*/ 1810816 h 5149895"/>
              <a:gd name="connsiteX3" fmla="*/ 4194059 w 4823666"/>
              <a:gd name="connsiteY3" fmla="*/ 5130712 h 5149895"/>
              <a:gd name="connsiteX4" fmla="*/ 0 w 4823666"/>
              <a:gd name="connsiteY4" fmla="*/ 5149895 h 5149895"/>
              <a:gd name="connsiteX5" fmla="*/ 0 w 4823666"/>
              <a:gd name="connsiteY5" fmla="*/ 6395 h 5149895"/>
              <a:gd name="connsiteX0" fmla="*/ 0 w 4684504"/>
              <a:gd name="connsiteY0" fmla="*/ 6395 h 5149895"/>
              <a:gd name="connsiteX1" fmla="*/ 1086379 w 4684504"/>
              <a:gd name="connsiteY1" fmla="*/ 0 h 5149895"/>
              <a:gd name="connsiteX2" fmla="*/ 3553948 w 4684504"/>
              <a:gd name="connsiteY2" fmla="*/ 1280080 h 5149895"/>
              <a:gd name="connsiteX3" fmla="*/ 4194059 w 4684504"/>
              <a:gd name="connsiteY3" fmla="*/ 5130712 h 5149895"/>
              <a:gd name="connsiteX4" fmla="*/ 0 w 4684504"/>
              <a:gd name="connsiteY4" fmla="*/ 5149895 h 5149895"/>
              <a:gd name="connsiteX5" fmla="*/ 0 w 4684504"/>
              <a:gd name="connsiteY5" fmla="*/ 6395 h 5149895"/>
              <a:gd name="connsiteX0" fmla="*/ 0 w 4752958"/>
              <a:gd name="connsiteY0" fmla="*/ 6395 h 5149895"/>
              <a:gd name="connsiteX1" fmla="*/ 1086379 w 4752958"/>
              <a:gd name="connsiteY1" fmla="*/ 0 h 5149895"/>
              <a:gd name="connsiteX2" fmla="*/ 3553948 w 4752958"/>
              <a:gd name="connsiteY2" fmla="*/ 1280080 h 5149895"/>
              <a:gd name="connsiteX3" fmla="*/ 4194059 w 4752958"/>
              <a:gd name="connsiteY3" fmla="*/ 5130712 h 5149895"/>
              <a:gd name="connsiteX4" fmla="*/ 0 w 4752958"/>
              <a:gd name="connsiteY4" fmla="*/ 5149895 h 5149895"/>
              <a:gd name="connsiteX5" fmla="*/ 0 w 4752958"/>
              <a:gd name="connsiteY5" fmla="*/ 6395 h 5149895"/>
              <a:gd name="connsiteX0" fmla="*/ 0 w 4355987"/>
              <a:gd name="connsiteY0" fmla="*/ 6395 h 5149895"/>
              <a:gd name="connsiteX1" fmla="*/ 1086379 w 4355987"/>
              <a:gd name="connsiteY1" fmla="*/ 0 h 5149895"/>
              <a:gd name="connsiteX2" fmla="*/ 3553948 w 4355987"/>
              <a:gd name="connsiteY2" fmla="*/ 1280080 h 5149895"/>
              <a:gd name="connsiteX3" fmla="*/ 4194059 w 4355987"/>
              <a:gd name="connsiteY3" fmla="*/ 5130712 h 5149895"/>
              <a:gd name="connsiteX4" fmla="*/ 0 w 4355987"/>
              <a:gd name="connsiteY4" fmla="*/ 5149895 h 5149895"/>
              <a:gd name="connsiteX5" fmla="*/ 0 w 4355987"/>
              <a:gd name="connsiteY5" fmla="*/ 6395 h 5149895"/>
              <a:gd name="connsiteX0" fmla="*/ 0 w 4342563"/>
              <a:gd name="connsiteY0" fmla="*/ 6395 h 5149895"/>
              <a:gd name="connsiteX1" fmla="*/ 1086379 w 4342563"/>
              <a:gd name="connsiteY1" fmla="*/ 0 h 5149895"/>
              <a:gd name="connsiteX2" fmla="*/ 3553948 w 4342563"/>
              <a:gd name="connsiteY2" fmla="*/ 1280080 h 5149895"/>
              <a:gd name="connsiteX3" fmla="*/ 4194059 w 4342563"/>
              <a:gd name="connsiteY3" fmla="*/ 5130712 h 5149895"/>
              <a:gd name="connsiteX4" fmla="*/ 0 w 4342563"/>
              <a:gd name="connsiteY4" fmla="*/ 5149895 h 5149895"/>
              <a:gd name="connsiteX5" fmla="*/ 0 w 4342563"/>
              <a:gd name="connsiteY5" fmla="*/ 6395 h 5149895"/>
              <a:gd name="connsiteX0" fmla="*/ 0 w 4324549"/>
              <a:gd name="connsiteY0" fmla="*/ 6395 h 5149895"/>
              <a:gd name="connsiteX1" fmla="*/ 1086379 w 4324549"/>
              <a:gd name="connsiteY1" fmla="*/ 0 h 5149895"/>
              <a:gd name="connsiteX2" fmla="*/ 3413271 w 4324549"/>
              <a:gd name="connsiteY2" fmla="*/ 1491096 h 5149895"/>
              <a:gd name="connsiteX3" fmla="*/ 4194059 w 4324549"/>
              <a:gd name="connsiteY3" fmla="*/ 5130712 h 5149895"/>
              <a:gd name="connsiteX4" fmla="*/ 0 w 4324549"/>
              <a:gd name="connsiteY4" fmla="*/ 5149895 h 5149895"/>
              <a:gd name="connsiteX5" fmla="*/ 0 w 4324549"/>
              <a:gd name="connsiteY5" fmla="*/ 6395 h 5149895"/>
              <a:gd name="connsiteX0" fmla="*/ 0 w 4309724"/>
              <a:gd name="connsiteY0" fmla="*/ 12790 h 5156290"/>
              <a:gd name="connsiteX1" fmla="*/ 2416415 w 4309724"/>
              <a:gd name="connsiteY1" fmla="*/ 0 h 5156290"/>
              <a:gd name="connsiteX2" fmla="*/ 3413271 w 4309724"/>
              <a:gd name="connsiteY2" fmla="*/ 1497491 h 5156290"/>
              <a:gd name="connsiteX3" fmla="*/ 4194059 w 4309724"/>
              <a:gd name="connsiteY3" fmla="*/ 5137107 h 5156290"/>
              <a:gd name="connsiteX4" fmla="*/ 0 w 4309724"/>
              <a:gd name="connsiteY4" fmla="*/ 5156290 h 5156290"/>
              <a:gd name="connsiteX5" fmla="*/ 0 w 4309724"/>
              <a:gd name="connsiteY5" fmla="*/ 12790 h 5156290"/>
              <a:gd name="connsiteX0" fmla="*/ 0 w 4309724"/>
              <a:gd name="connsiteY0" fmla="*/ 12790 h 5156290"/>
              <a:gd name="connsiteX1" fmla="*/ 2416415 w 4309724"/>
              <a:gd name="connsiteY1" fmla="*/ 0 h 5156290"/>
              <a:gd name="connsiteX2" fmla="*/ 3413271 w 4309724"/>
              <a:gd name="connsiteY2" fmla="*/ 1497491 h 5156290"/>
              <a:gd name="connsiteX3" fmla="*/ 4194059 w 4309724"/>
              <a:gd name="connsiteY3" fmla="*/ 5137107 h 5156290"/>
              <a:gd name="connsiteX4" fmla="*/ 0 w 4309724"/>
              <a:gd name="connsiteY4" fmla="*/ 5156290 h 5156290"/>
              <a:gd name="connsiteX5" fmla="*/ 0 w 4309724"/>
              <a:gd name="connsiteY5" fmla="*/ 12790 h 5156290"/>
              <a:gd name="connsiteX0" fmla="*/ 0 w 4323344"/>
              <a:gd name="connsiteY0" fmla="*/ 12790 h 5156290"/>
              <a:gd name="connsiteX1" fmla="*/ 2416415 w 4323344"/>
              <a:gd name="connsiteY1" fmla="*/ 0 h 5156290"/>
              <a:gd name="connsiteX2" fmla="*/ 3547554 w 4323344"/>
              <a:gd name="connsiteY2" fmla="*/ 1484702 h 5156290"/>
              <a:gd name="connsiteX3" fmla="*/ 4194059 w 4323344"/>
              <a:gd name="connsiteY3" fmla="*/ 5137107 h 5156290"/>
              <a:gd name="connsiteX4" fmla="*/ 0 w 4323344"/>
              <a:gd name="connsiteY4" fmla="*/ 5156290 h 5156290"/>
              <a:gd name="connsiteX5" fmla="*/ 0 w 4323344"/>
              <a:gd name="connsiteY5" fmla="*/ 12790 h 5156290"/>
              <a:gd name="connsiteX0" fmla="*/ 0 w 4347914"/>
              <a:gd name="connsiteY0" fmla="*/ 12790 h 5156290"/>
              <a:gd name="connsiteX1" fmla="*/ 2416415 w 4347914"/>
              <a:gd name="connsiteY1" fmla="*/ 0 h 5156290"/>
              <a:gd name="connsiteX2" fmla="*/ 3547554 w 4347914"/>
              <a:gd name="connsiteY2" fmla="*/ 1484702 h 5156290"/>
              <a:gd name="connsiteX3" fmla="*/ 4194059 w 4347914"/>
              <a:gd name="connsiteY3" fmla="*/ 5137107 h 5156290"/>
              <a:gd name="connsiteX4" fmla="*/ 0 w 4347914"/>
              <a:gd name="connsiteY4" fmla="*/ 5156290 h 5156290"/>
              <a:gd name="connsiteX5" fmla="*/ 0 w 4347914"/>
              <a:gd name="connsiteY5" fmla="*/ 12790 h 5156290"/>
              <a:gd name="connsiteX0" fmla="*/ 0 w 4351928"/>
              <a:gd name="connsiteY0" fmla="*/ 12790 h 5156290"/>
              <a:gd name="connsiteX1" fmla="*/ 2416415 w 4351928"/>
              <a:gd name="connsiteY1" fmla="*/ 0 h 5156290"/>
              <a:gd name="connsiteX2" fmla="*/ 3573131 w 4351928"/>
              <a:gd name="connsiteY2" fmla="*/ 1452730 h 5156290"/>
              <a:gd name="connsiteX3" fmla="*/ 4194059 w 4351928"/>
              <a:gd name="connsiteY3" fmla="*/ 5137107 h 5156290"/>
              <a:gd name="connsiteX4" fmla="*/ 0 w 4351928"/>
              <a:gd name="connsiteY4" fmla="*/ 5156290 h 5156290"/>
              <a:gd name="connsiteX5" fmla="*/ 0 w 4351928"/>
              <a:gd name="connsiteY5" fmla="*/ 12790 h 5156290"/>
              <a:gd name="connsiteX0" fmla="*/ 0 w 4325152"/>
              <a:gd name="connsiteY0" fmla="*/ 12790 h 5156290"/>
              <a:gd name="connsiteX1" fmla="*/ 2480359 w 4325152"/>
              <a:gd name="connsiteY1" fmla="*/ 0 h 5156290"/>
              <a:gd name="connsiteX2" fmla="*/ 3573131 w 4325152"/>
              <a:gd name="connsiteY2" fmla="*/ 1452730 h 5156290"/>
              <a:gd name="connsiteX3" fmla="*/ 4194059 w 4325152"/>
              <a:gd name="connsiteY3" fmla="*/ 5137107 h 5156290"/>
              <a:gd name="connsiteX4" fmla="*/ 0 w 4325152"/>
              <a:gd name="connsiteY4" fmla="*/ 5156290 h 5156290"/>
              <a:gd name="connsiteX5" fmla="*/ 0 w 4325152"/>
              <a:gd name="connsiteY5" fmla="*/ 12790 h 5156290"/>
              <a:gd name="connsiteX0" fmla="*/ 0 w 4316181"/>
              <a:gd name="connsiteY0" fmla="*/ 12790 h 5156290"/>
              <a:gd name="connsiteX1" fmla="*/ 2480359 w 4316181"/>
              <a:gd name="connsiteY1" fmla="*/ 0 h 5156290"/>
              <a:gd name="connsiteX2" fmla="*/ 3573131 w 4316181"/>
              <a:gd name="connsiteY2" fmla="*/ 1452730 h 5156290"/>
              <a:gd name="connsiteX3" fmla="*/ 4194059 w 4316181"/>
              <a:gd name="connsiteY3" fmla="*/ 5137107 h 5156290"/>
              <a:gd name="connsiteX4" fmla="*/ 0 w 4316181"/>
              <a:gd name="connsiteY4" fmla="*/ 5156290 h 5156290"/>
              <a:gd name="connsiteX5" fmla="*/ 0 w 4316181"/>
              <a:gd name="connsiteY5" fmla="*/ 12790 h 5156290"/>
              <a:gd name="connsiteX0" fmla="*/ 0 w 4327925"/>
              <a:gd name="connsiteY0" fmla="*/ 12790 h 5156290"/>
              <a:gd name="connsiteX1" fmla="*/ 2480359 w 4327925"/>
              <a:gd name="connsiteY1" fmla="*/ 0 h 5156290"/>
              <a:gd name="connsiteX2" fmla="*/ 3573131 w 4327925"/>
              <a:gd name="connsiteY2" fmla="*/ 1452730 h 5156290"/>
              <a:gd name="connsiteX3" fmla="*/ 4194059 w 4327925"/>
              <a:gd name="connsiteY3" fmla="*/ 5137107 h 5156290"/>
              <a:gd name="connsiteX4" fmla="*/ 0 w 4327925"/>
              <a:gd name="connsiteY4" fmla="*/ 5156290 h 5156290"/>
              <a:gd name="connsiteX5" fmla="*/ 0 w 4327925"/>
              <a:gd name="connsiteY5" fmla="*/ 12790 h 5156290"/>
              <a:gd name="connsiteX0" fmla="*/ 0 w 4342548"/>
              <a:gd name="connsiteY0" fmla="*/ 12790 h 5156290"/>
              <a:gd name="connsiteX1" fmla="*/ 2480359 w 4342548"/>
              <a:gd name="connsiteY1" fmla="*/ 0 h 5156290"/>
              <a:gd name="connsiteX2" fmla="*/ 3573131 w 4342548"/>
              <a:gd name="connsiteY2" fmla="*/ 1452730 h 5156290"/>
              <a:gd name="connsiteX3" fmla="*/ 4194059 w 4342548"/>
              <a:gd name="connsiteY3" fmla="*/ 5137107 h 5156290"/>
              <a:gd name="connsiteX4" fmla="*/ 0 w 4342548"/>
              <a:gd name="connsiteY4" fmla="*/ 5156290 h 5156290"/>
              <a:gd name="connsiteX5" fmla="*/ 0 w 4342548"/>
              <a:gd name="connsiteY5" fmla="*/ 12790 h 5156290"/>
              <a:gd name="connsiteX0" fmla="*/ 0 w 4940254"/>
              <a:gd name="connsiteY0" fmla="*/ 12790 h 5162685"/>
              <a:gd name="connsiteX1" fmla="*/ 2480359 w 4940254"/>
              <a:gd name="connsiteY1" fmla="*/ 0 h 5162685"/>
              <a:gd name="connsiteX2" fmla="*/ 3573131 w 4940254"/>
              <a:gd name="connsiteY2" fmla="*/ 1452730 h 5162685"/>
              <a:gd name="connsiteX3" fmla="*/ 4852683 w 4940254"/>
              <a:gd name="connsiteY3" fmla="*/ 5162685 h 5162685"/>
              <a:gd name="connsiteX4" fmla="*/ 0 w 4940254"/>
              <a:gd name="connsiteY4" fmla="*/ 5156290 h 5162685"/>
              <a:gd name="connsiteX5" fmla="*/ 0 w 4940254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45273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45273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593407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788739"/>
              <a:gd name="connsiteY0" fmla="*/ 12790 h 5169080"/>
              <a:gd name="connsiteX1" fmla="*/ 2525119 w 4788739"/>
              <a:gd name="connsiteY1" fmla="*/ 0 h 5169080"/>
              <a:gd name="connsiteX2" fmla="*/ 3624287 w 4788739"/>
              <a:gd name="connsiteY2" fmla="*/ 1555040 h 5169080"/>
              <a:gd name="connsiteX3" fmla="*/ 4788739 w 4788739"/>
              <a:gd name="connsiteY3" fmla="*/ 5169080 h 5169080"/>
              <a:gd name="connsiteX4" fmla="*/ 0 w 4788739"/>
              <a:gd name="connsiteY4" fmla="*/ 5156290 h 5169080"/>
              <a:gd name="connsiteX5" fmla="*/ 0 w 4788739"/>
              <a:gd name="connsiteY5" fmla="*/ 12790 h 5169080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699218"/>
              <a:gd name="connsiteY0" fmla="*/ 12790 h 5156290"/>
              <a:gd name="connsiteX1" fmla="*/ 2525119 w 4699218"/>
              <a:gd name="connsiteY1" fmla="*/ 0 h 5156290"/>
              <a:gd name="connsiteX2" fmla="*/ 3598709 w 4699218"/>
              <a:gd name="connsiteY2" fmla="*/ 1459124 h 5156290"/>
              <a:gd name="connsiteX3" fmla="*/ 4699218 w 4699218"/>
              <a:gd name="connsiteY3" fmla="*/ 5149897 h 5156290"/>
              <a:gd name="connsiteX4" fmla="*/ 0 w 4699218"/>
              <a:gd name="connsiteY4" fmla="*/ 5156290 h 5156290"/>
              <a:gd name="connsiteX5" fmla="*/ 0 w 4699218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6396 h 5149896"/>
              <a:gd name="connsiteX1" fmla="*/ 2544302 w 4846289"/>
              <a:gd name="connsiteY1" fmla="*/ 0 h 5149896"/>
              <a:gd name="connsiteX2" fmla="*/ 3598709 w 4846289"/>
              <a:gd name="connsiteY2" fmla="*/ 1452730 h 5149896"/>
              <a:gd name="connsiteX3" fmla="*/ 4846289 w 4846289"/>
              <a:gd name="connsiteY3" fmla="*/ 5143503 h 5149896"/>
              <a:gd name="connsiteX4" fmla="*/ 0 w 4846289"/>
              <a:gd name="connsiteY4" fmla="*/ 5149896 h 5149896"/>
              <a:gd name="connsiteX5" fmla="*/ 0 w 4846289"/>
              <a:gd name="connsiteY5" fmla="*/ 6396 h 5149896"/>
              <a:gd name="connsiteX0" fmla="*/ 0 w 4846289"/>
              <a:gd name="connsiteY0" fmla="*/ 6396 h 5149896"/>
              <a:gd name="connsiteX1" fmla="*/ 2544302 w 4846289"/>
              <a:gd name="connsiteY1" fmla="*/ 0 h 5149896"/>
              <a:gd name="connsiteX2" fmla="*/ 3598709 w 4846289"/>
              <a:gd name="connsiteY2" fmla="*/ 1452730 h 5149896"/>
              <a:gd name="connsiteX3" fmla="*/ 4846289 w 4846289"/>
              <a:gd name="connsiteY3" fmla="*/ 5143503 h 5149896"/>
              <a:gd name="connsiteX4" fmla="*/ 0 w 4846289"/>
              <a:gd name="connsiteY4" fmla="*/ 5149896 h 5149896"/>
              <a:gd name="connsiteX5" fmla="*/ 0 w 4846289"/>
              <a:gd name="connsiteY5" fmla="*/ 6396 h 51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6289" h="5149896">
                <a:moveTo>
                  <a:pt x="0" y="6396"/>
                </a:moveTo>
                <a:lnTo>
                  <a:pt x="2544302" y="0"/>
                </a:lnTo>
                <a:cubicBezTo>
                  <a:pt x="2527437" y="12789"/>
                  <a:pt x="3144707" y="640241"/>
                  <a:pt x="3598709" y="1452730"/>
                </a:cubicBezTo>
                <a:cubicBezTo>
                  <a:pt x="4052711" y="2265219"/>
                  <a:pt x="4567254" y="3487352"/>
                  <a:pt x="4846289" y="5143503"/>
                </a:cubicBezTo>
                <a:lnTo>
                  <a:pt x="0" y="5149896"/>
                </a:lnTo>
                <a:lnTo>
                  <a:pt x="0" y="639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18">
            <a:extLst>
              <a:ext uri="{FF2B5EF4-FFF2-40B4-BE49-F238E27FC236}">
                <a16:creationId xmlns:a16="http://schemas.microsoft.com/office/drawing/2014/main" id="{04930B4F-4109-0591-9CB6-4F685215C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22" name="Slide Number Placeholder 19">
            <a:extLst>
              <a:ext uri="{FF2B5EF4-FFF2-40B4-BE49-F238E27FC236}">
                <a16:creationId xmlns:a16="http://schemas.microsoft.com/office/drawing/2014/main" id="{73244E15-CFA0-1847-1121-D5838736A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6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58088AD7-AADB-C28F-35E8-B9B67D0C5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BB85FA-D684-EFEA-4175-A14025D1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96" y="1896979"/>
            <a:ext cx="4157003" cy="973306"/>
          </a:xfrm>
        </p:spPr>
        <p:txBody>
          <a:bodyPr lIns="0" tIns="0" rIns="0" bIns="0" anchor="b" anchorCtr="0">
            <a:noAutofit/>
          </a:bodyPr>
          <a:lstStyle>
            <a:lvl1pPr>
              <a:defRPr sz="24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E57C992D-7E8C-7C50-27E4-F8CA935DB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7EA2C68E-B8FF-92A6-859F-687694BEB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88AD7-AADB-C28F-35E8-B9B67D0C5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F844B47F-768D-3BA1-5FD2-8DC6A95AC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E4CE2C67-5C69-6783-1087-202BE5EF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0DA3C2-8956-66DE-02DF-CE3314EC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96" y="1896979"/>
            <a:ext cx="4157003" cy="973306"/>
          </a:xfrm>
        </p:spPr>
        <p:txBody>
          <a:bodyPr lIns="0" tIns="0" rIns="0" bIns="0" anchor="b" anchorCtr="0">
            <a:noAutofit/>
          </a:bodyPr>
          <a:lstStyle>
            <a:lvl1pPr>
              <a:defRPr sz="24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23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88AD7-AADB-C28F-35E8-B9B67D0C5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85A0613E-9936-078A-2410-49D6EF8A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4F8B42D9-F9C5-5F31-922A-236CAFB84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DE857F-C60D-9914-0F2E-D2896F18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96" y="1896979"/>
            <a:ext cx="4157003" cy="973306"/>
          </a:xfrm>
        </p:spPr>
        <p:txBody>
          <a:bodyPr lIns="0" tIns="0" rIns="0" bIns="0" anchor="b" anchorCtr="0">
            <a:noAutofit/>
          </a:bodyPr>
          <a:lstStyle>
            <a:lvl1pPr>
              <a:defRPr sz="24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2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Photo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B16C9C-92A9-3203-4952-0F487DEE083F}"/>
              </a:ext>
            </a:extLst>
          </p:cNvPr>
          <p:cNvSpPr/>
          <p:nvPr userDrawn="1"/>
        </p:nvSpPr>
        <p:spPr>
          <a:xfrm>
            <a:off x="0" y="0"/>
            <a:ext cx="9144000" cy="5137106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A48AFAB-FC01-0DA3-93E8-9A49EB23F3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4579"/>
            <a:ext cx="4844579" cy="5148079"/>
          </a:xfrm>
          <a:custGeom>
            <a:avLst/>
            <a:gdLst>
              <a:gd name="connsiteX0" fmla="*/ 0 w 4871196"/>
              <a:gd name="connsiteY0" fmla="*/ 0 h 5143500"/>
              <a:gd name="connsiteX1" fmla="*/ 2435598 w 4871196"/>
              <a:gd name="connsiteY1" fmla="*/ 0 h 5143500"/>
              <a:gd name="connsiteX2" fmla="*/ 4871196 w 4871196"/>
              <a:gd name="connsiteY2" fmla="*/ 2571750 h 5143500"/>
              <a:gd name="connsiteX3" fmla="*/ 2435598 w 4871196"/>
              <a:gd name="connsiteY3" fmla="*/ 5143500 h 5143500"/>
              <a:gd name="connsiteX4" fmla="*/ 0 w 4871196"/>
              <a:gd name="connsiteY4" fmla="*/ 5143500 h 5143500"/>
              <a:gd name="connsiteX5" fmla="*/ 0 w 4871196"/>
              <a:gd name="connsiteY5" fmla="*/ 0 h 5143500"/>
              <a:gd name="connsiteX0" fmla="*/ 0 w 4896441"/>
              <a:gd name="connsiteY0" fmla="*/ 6395 h 5149895"/>
              <a:gd name="connsiteX1" fmla="*/ 1086379 w 4896441"/>
              <a:gd name="connsiteY1" fmla="*/ 0 h 5149895"/>
              <a:gd name="connsiteX2" fmla="*/ 4871196 w 4896441"/>
              <a:gd name="connsiteY2" fmla="*/ 2578145 h 5149895"/>
              <a:gd name="connsiteX3" fmla="*/ 2435598 w 4896441"/>
              <a:gd name="connsiteY3" fmla="*/ 5149895 h 5149895"/>
              <a:gd name="connsiteX4" fmla="*/ 0 w 4896441"/>
              <a:gd name="connsiteY4" fmla="*/ 5149895 h 5149895"/>
              <a:gd name="connsiteX5" fmla="*/ 0 w 4896441"/>
              <a:gd name="connsiteY5" fmla="*/ 6395 h 5149895"/>
              <a:gd name="connsiteX0" fmla="*/ 0 w 5245692"/>
              <a:gd name="connsiteY0" fmla="*/ 6395 h 5149895"/>
              <a:gd name="connsiteX1" fmla="*/ 1086379 w 5245692"/>
              <a:gd name="connsiteY1" fmla="*/ 0 h 5149895"/>
              <a:gd name="connsiteX2" fmla="*/ 4871196 w 5245692"/>
              <a:gd name="connsiteY2" fmla="*/ 2578145 h 5149895"/>
              <a:gd name="connsiteX3" fmla="*/ 4194059 w 5245692"/>
              <a:gd name="connsiteY3" fmla="*/ 5130712 h 5149895"/>
              <a:gd name="connsiteX4" fmla="*/ 0 w 5245692"/>
              <a:gd name="connsiteY4" fmla="*/ 5149895 h 5149895"/>
              <a:gd name="connsiteX5" fmla="*/ 0 w 5245692"/>
              <a:gd name="connsiteY5" fmla="*/ 6395 h 5149895"/>
              <a:gd name="connsiteX0" fmla="*/ 0 w 4919595"/>
              <a:gd name="connsiteY0" fmla="*/ 6395 h 5149895"/>
              <a:gd name="connsiteX1" fmla="*/ 1086379 w 4919595"/>
              <a:gd name="connsiteY1" fmla="*/ 0 h 5149895"/>
              <a:gd name="connsiteX2" fmla="*/ 4180600 w 4919595"/>
              <a:gd name="connsiteY2" fmla="*/ 1810816 h 5149895"/>
              <a:gd name="connsiteX3" fmla="*/ 4194059 w 4919595"/>
              <a:gd name="connsiteY3" fmla="*/ 5130712 h 5149895"/>
              <a:gd name="connsiteX4" fmla="*/ 0 w 4919595"/>
              <a:gd name="connsiteY4" fmla="*/ 5149895 h 5149895"/>
              <a:gd name="connsiteX5" fmla="*/ 0 w 4919595"/>
              <a:gd name="connsiteY5" fmla="*/ 6395 h 5149895"/>
              <a:gd name="connsiteX0" fmla="*/ 0 w 4852073"/>
              <a:gd name="connsiteY0" fmla="*/ 6395 h 5149895"/>
              <a:gd name="connsiteX1" fmla="*/ 1086379 w 4852073"/>
              <a:gd name="connsiteY1" fmla="*/ 0 h 5149895"/>
              <a:gd name="connsiteX2" fmla="*/ 4180600 w 4852073"/>
              <a:gd name="connsiteY2" fmla="*/ 1810816 h 5149895"/>
              <a:gd name="connsiteX3" fmla="*/ 4194059 w 4852073"/>
              <a:gd name="connsiteY3" fmla="*/ 5130712 h 5149895"/>
              <a:gd name="connsiteX4" fmla="*/ 0 w 4852073"/>
              <a:gd name="connsiteY4" fmla="*/ 5149895 h 5149895"/>
              <a:gd name="connsiteX5" fmla="*/ 0 w 4852073"/>
              <a:gd name="connsiteY5" fmla="*/ 6395 h 5149895"/>
              <a:gd name="connsiteX0" fmla="*/ 0 w 4823666"/>
              <a:gd name="connsiteY0" fmla="*/ 6395 h 5149895"/>
              <a:gd name="connsiteX1" fmla="*/ 1086379 w 4823666"/>
              <a:gd name="connsiteY1" fmla="*/ 0 h 5149895"/>
              <a:gd name="connsiteX2" fmla="*/ 4180600 w 4823666"/>
              <a:gd name="connsiteY2" fmla="*/ 1810816 h 5149895"/>
              <a:gd name="connsiteX3" fmla="*/ 4194059 w 4823666"/>
              <a:gd name="connsiteY3" fmla="*/ 5130712 h 5149895"/>
              <a:gd name="connsiteX4" fmla="*/ 0 w 4823666"/>
              <a:gd name="connsiteY4" fmla="*/ 5149895 h 5149895"/>
              <a:gd name="connsiteX5" fmla="*/ 0 w 4823666"/>
              <a:gd name="connsiteY5" fmla="*/ 6395 h 5149895"/>
              <a:gd name="connsiteX0" fmla="*/ 0 w 4684504"/>
              <a:gd name="connsiteY0" fmla="*/ 6395 h 5149895"/>
              <a:gd name="connsiteX1" fmla="*/ 1086379 w 4684504"/>
              <a:gd name="connsiteY1" fmla="*/ 0 h 5149895"/>
              <a:gd name="connsiteX2" fmla="*/ 3553948 w 4684504"/>
              <a:gd name="connsiteY2" fmla="*/ 1280080 h 5149895"/>
              <a:gd name="connsiteX3" fmla="*/ 4194059 w 4684504"/>
              <a:gd name="connsiteY3" fmla="*/ 5130712 h 5149895"/>
              <a:gd name="connsiteX4" fmla="*/ 0 w 4684504"/>
              <a:gd name="connsiteY4" fmla="*/ 5149895 h 5149895"/>
              <a:gd name="connsiteX5" fmla="*/ 0 w 4684504"/>
              <a:gd name="connsiteY5" fmla="*/ 6395 h 5149895"/>
              <a:gd name="connsiteX0" fmla="*/ 0 w 4752958"/>
              <a:gd name="connsiteY0" fmla="*/ 6395 h 5149895"/>
              <a:gd name="connsiteX1" fmla="*/ 1086379 w 4752958"/>
              <a:gd name="connsiteY1" fmla="*/ 0 h 5149895"/>
              <a:gd name="connsiteX2" fmla="*/ 3553948 w 4752958"/>
              <a:gd name="connsiteY2" fmla="*/ 1280080 h 5149895"/>
              <a:gd name="connsiteX3" fmla="*/ 4194059 w 4752958"/>
              <a:gd name="connsiteY3" fmla="*/ 5130712 h 5149895"/>
              <a:gd name="connsiteX4" fmla="*/ 0 w 4752958"/>
              <a:gd name="connsiteY4" fmla="*/ 5149895 h 5149895"/>
              <a:gd name="connsiteX5" fmla="*/ 0 w 4752958"/>
              <a:gd name="connsiteY5" fmla="*/ 6395 h 5149895"/>
              <a:gd name="connsiteX0" fmla="*/ 0 w 4355987"/>
              <a:gd name="connsiteY0" fmla="*/ 6395 h 5149895"/>
              <a:gd name="connsiteX1" fmla="*/ 1086379 w 4355987"/>
              <a:gd name="connsiteY1" fmla="*/ 0 h 5149895"/>
              <a:gd name="connsiteX2" fmla="*/ 3553948 w 4355987"/>
              <a:gd name="connsiteY2" fmla="*/ 1280080 h 5149895"/>
              <a:gd name="connsiteX3" fmla="*/ 4194059 w 4355987"/>
              <a:gd name="connsiteY3" fmla="*/ 5130712 h 5149895"/>
              <a:gd name="connsiteX4" fmla="*/ 0 w 4355987"/>
              <a:gd name="connsiteY4" fmla="*/ 5149895 h 5149895"/>
              <a:gd name="connsiteX5" fmla="*/ 0 w 4355987"/>
              <a:gd name="connsiteY5" fmla="*/ 6395 h 5149895"/>
              <a:gd name="connsiteX0" fmla="*/ 0 w 4342563"/>
              <a:gd name="connsiteY0" fmla="*/ 6395 h 5149895"/>
              <a:gd name="connsiteX1" fmla="*/ 1086379 w 4342563"/>
              <a:gd name="connsiteY1" fmla="*/ 0 h 5149895"/>
              <a:gd name="connsiteX2" fmla="*/ 3553948 w 4342563"/>
              <a:gd name="connsiteY2" fmla="*/ 1280080 h 5149895"/>
              <a:gd name="connsiteX3" fmla="*/ 4194059 w 4342563"/>
              <a:gd name="connsiteY3" fmla="*/ 5130712 h 5149895"/>
              <a:gd name="connsiteX4" fmla="*/ 0 w 4342563"/>
              <a:gd name="connsiteY4" fmla="*/ 5149895 h 5149895"/>
              <a:gd name="connsiteX5" fmla="*/ 0 w 4342563"/>
              <a:gd name="connsiteY5" fmla="*/ 6395 h 5149895"/>
              <a:gd name="connsiteX0" fmla="*/ 0 w 4324549"/>
              <a:gd name="connsiteY0" fmla="*/ 6395 h 5149895"/>
              <a:gd name="connsiteX1" fmla="*/ 1086379 w 4324549"/>
              <a:gd name="connsiteY1" fmla="*/ 0 h 5149895"/>
              <a:gd name="connsiteX2" fmla="*/ 3413271 w 4324549"/>
              <a:gd name="connsiteY2" fmla="*/ 1491096 h 5149895"/>
              <a:gd name="connsiteX3" fmla="*/ 4194059 w 4324549"/>
              <a:gd name="connsiteY3" fmla="*/ 5130712 h 5149895"/>
              <a:gd name="connsiteX4" fmla="*/ 0 w 4324549"/>
              <a:gd name="connsiteY4" fmla="*/ 5149895 h 5149895"/>
              <a:gd name="connsiteX5" fmla="*/ 0 w 4324549"/>
              <a:gd name="connsiteY5" fmla="*/ 6395 h 5149895"/>
              <a:gd name="connsiteX0" fmla="*/ 0 w 4309724"/>
              <a:gd name="connsiteY0" fmla="*/ 12790 h 5156290"/>
              <a:gd name="connsiteX1" fmla="*/ 2416415 w 4309724"/>
              <a:gd name="connsiteY1" fmla="*/ 0 h 5156290"/>
              <a:gd name="connsiteX2" fmla="*/ 3413271 w 4309724"/>
              <a:gd name="connsiteY2" fmla="*/ 1497491 h 5156290"/>
              <a:gd name="connsiteX3" fmla="*/ 4194059 w 4309724"/>
              <a:gd name="connsiteY3" fmla="*/ 5137107 h 5156290"/>
              <a:gd name="connsiteX4" fmla="*/ 0 w 4309724"/>
              <a:gd name="connsiteY4" fmla="*/ 5156290 h 5156290"/>
              <a:gd name="connsiteX5" fmla="*/ 0 w 4309724"/>
              <a:gd name="connsiteY5" fmla="*/ 12790 h 5156290"/>
              <a:gd name="connsiteX0" fmla="*/ 0 w 4309724"/>
              <a:gd name="connsiteY0" fmla="*/ 12790 h 5156290"/>
              <a:gd name="connsiteX1" fmla="*/ 2416415 w 4309724"/>
              <a:gd name="connsiteY1" fmla="*/ 0 h 5156290"/>
              <a:gd name="connsiteX2" fmla="*/ 3413271 w 4309724"/>
              <a:gd name="connsiteY2" fmla="*/ 1497491 h 5156290"/>
              <a:gd name="connsiteX3" fmla="*/ 4194059 w 4309724"/>
              <a:gd name="connsiteY3" fmla="*/ 5137107 h 5156290"/>
              <a:gd name="connsiteX4" fmla="*/ 0 w 4309724"/>
              <a:gd name="connsiteY4" fmla="*/ 5156290 h 5156290"/>
              <a:gd name="connsiteX5" fmla="*/ 0 w 4309724"/>
              <a:gd name="connsiteY5" fmla="*/ 12790 h 5156290"/>
              <a:gd name="connsiteX0" fmla="*/ 0 w 4323344"/>
              <a:gd name="connsiteY0" fmla="*/ 12790 h 5156290"/>
              <a:gd name="connsiteX1" fmla="*/ 2416415 w 4323344"/>
              <a:gd name="connsiteY1" fmla="*/ 0 h 5156290"/>
              <a:gd name="connsiteX2" fmla="*/ 3547554 w 4323344"/>
              <a:gd name="connsiteY2" fmla="*/ 1484702 h 5156290"/>
              <a:gd name="connsiteX3" fmla="*/ 4194059 w 4323344"/>
              <a:gd name="connsiteY3" fmla="*/ 5137107 h 5156290"/>
              <a:gd name="connsiteX4" fmla="*/ 0 w 4323344"/>
              <a:gd name="connsiteY4" fmla="*/ 5156290 h 5156290"/>
              <a:gd name="connsiteX5" fmla="*/ 0 w 4323344"/>
              <a:gd name="connsiteY5" fmla="*/ 12790 h 5156290"/>
              <a:gd name="connsiteX0" fmla="*/ 0 w 4347914"/>
              <a:gd name="connsiteY0" fmla="*/ 12790 h 5156290"/>
              <a:gd name="connsiteX1" fmla="*/ 2416415 w 4347914"/>
              <a:gd name="connsiteY1" fmla="*/ 0 h 5156290"/>
              <a:gd name="connsiteX2" fmla="*/ 3547554 w 4347914"/>
              <a:gd name="connsiteY2" fmla="*/ 1484702 h 5156290"/>
              <a:gd name="connsiteX3" fmla="*/ 4194059 w 4347914"/>
              <a:gd name="connsiteY3" fmla="*/ 5137107 h 5156290"/>
              <a:gd name="connsiteX4" fmla="*/ 0 w 4347914"/>
              <a:gd name="connsiteY4" fmla="*/ 5156290 h 5156290"/>
              <a:gd name="connsiteX5" fmla="*/ 0 w 4347914"/>
              <a:gd name="connsiteY5" fmla="*/ 12790 h 5156290"/>
              <a:gd name="connsiteX0" fmla="*/ 0 w 4351928"/>
              <a:gd name="connsiteY0" fmla="*/ 12790 h 5156290"/>
              <a:gd name="connsiteX1" fmla="*/ 2416415 w 4351928"/>
              <a:gd name="connsiteY1" fmla="*/ 0 h 5156290"/>
              <a:gd name="connsiteX2" fmla="*/ 3573131 w 4351928"/>
              <a:gd name="connsiteY2" fmla="*/ 1452730 h 5156290"/>
              <a:gd name="connsiteX3" fmla="*/ 4194059 w 4351928"/>
              <a:gd name="connsiteY3" fmla="*/ 5137107 h 5156290"/>
              <a:gd name="connsiteX4" fmla="*/ 0 w 4351928"/>
              <a:gd name="connsiteY4" fmla="*/ 5156290 h 5156290"/>
              <a:gd name="connsiteX5" fmla="*/ 0 w 4351928"/>
              <a:gd name="connsiteY5" fmla="*/ 12790 h 5156290"/>
              <a:gd name="connsiteX0" fmla="*/ 0 w 4325152"/>
              <a:gd name="connsiteY0" fmla="*/ 12790 h 5156290"/>
              <a:gd name="connsiteX1" fmla="*/ 2480359 w 4325152"/>
              <a:gd name="connsiteY1" fmla="*/ 0 h 5156290"/>
              <a:gd name="connsiteX2" fmla="*/ 3573131 w 4325152"/>
              <a:gd name="connsiteY2" fmla="*/ 1452730 h 5156290"/>
              <a:gd name="connsiteX3" fmla="*/ 4194059 w 4325152"/>
              <a:gd name="connsiteY3" fmla="*/ 5137107 h 5156290"/>
              <a:gd name="connsiteX4" fmla="*/ 0 w 4325152"/>
              <a:gd name="connsiteY4" fmla="*/ 5156290 h 5156290"/>
              <a:gd name="connsiteX5" fmla="*/ 0 w 4325152"/>
              <a:gd name="connsiteY5" fmla="*/ 12790 h 5156290"/>
              <a:gd name="connsiteX0" fmla="*/ 0 w 4316181"/>
              <a:gd name="connsiteY0" fmla="*/ 12790 h 5156290"/>
              <a:gd name="connsiteX1" fmla="*/ 2480359 w 4316181"/>
              <a:gd name="connsiteY1" fmla="*/ 0 h 5156290"/>
              <a:gd name="connsiteX2" fmla="*/ 3573131 w 4316181"/>
              <a:gd name="connsiteY2" fmla="*/ 1452730 h 5156290"/>
              <a:gd name="connsiteX3" fmla="*/ 4194059 w 4316181"/>
              <a:gd name="connsiteY3" fmla="*/ 5137107 h 5156290"/>
              <a:gd name="connsiteX4" fmla="*/ 0 w 4316181"/>
              <a:gd name="connsiteY4" fmla="*/ 5156290 h 5156290"/>
              <a:gd name="connsiteX5" fmla="*/ 0 w 4316181"/>
              <a:gd name="connsiteY5" fmla="*/ 12790 h 5156290"/>
              <a:gd name="connsiteX0" fmla="*/ 0 w 4327925"/>
              <a:gd name="connsiteY0" fmla="*/ 12790 h 5156290"/>
              <a:gd name="connsiteX1" fmla="*/ 2480359 w 4327925"/>
              <a:gd name="connsiteY1" fmla="*/ 0 h 5156290"/>
              <a:gd name="connsiteX2" fmla="*/ 3573131 w 4327925"/>
              <a:gd name="connsiteY2" fmla="*/ 1452730 h 5156290"/>
              <a:gd name="connsiteX3" fmla="*/ 4194059 w 4327925"/>
              <a:gd name="connsiteY3" fmla="*/ 5137107 h 5156290"/>
              <a:gd name="connsiteX4" fmla="*/ 0 w 4327925"/>
              <a:gd name="connsiteY4" fmla="*/ 5156290 h 5156290"/>
              <a:gd name="connsiteX5" fmla="*/ 0 w 4327925"/>
              <a:gd name="connsiteY5" fmla="*/ 12790 h 5156290"/>
              <a:gd name="connsiteX0" fmla="*/ 0 w 4342548"/>
              <a:gd name="connsiteY0" fmla="*/ 12790 h 5156290"/>
              <a:gd name="connsiteX1" fmla="*/ 2480359 w 4342548"/>
              <a:gd name="connsiteY1" fmla="*/ 0 h 5156290"/>
              <a:gd name="connsiteX2" fmla="*/ 3573131 w 4342548"/>
              <a:gd name="connsiteY2" fmla="*/ 1452730 h 5156290"/>
              <a:gd name="connsiteX3" fmla="*/ 4194059 w 4342548"/>
              <a:gd name="connsiteY3" fmla="*/ 5137107 h 5156290"/>
              <a:gd name="connsiteX4" fmla="*/ 0 w 4342548"/>
              <a:gd name="connsiteY4" fmla="*/ 5156290 h 5156290"/>
              <a:gd name="connsiteX5" fmla="*/ 0 w 4342548"/>
              <a:gd name="connsiteY5" fmla="*/ 12790 h 5156290"/>
              <a:gd name="connsiteX0" fmla="*/ 0 w 4940254"/>
              <a:gd name="connsiteY0" fmla="*/ 12790 h 5162685"/>
              <a:gd name="connsiteX1" fmla="*/ 2480359 w 4940254"/>
              <a:gd name="connsiteY1" fmla="*/ 0 h 5162685"/>
              <a:gd name="connsiteX2" fmla="*/ 3573131 w 4940254"/>
              <a:gd name="connsiteY2" fmla="*/ 1452730 h 5162685"/>
              <a:gd name="connsiteX3" fmla="*/ 4852683 w 4940254"/>
              <a:gd name="connsiteY3" fmla="*/ 5162685 h 5162685"/>
              <a:gd name="connsiteX4" fmla="*/ 0 w 4940254"/>
              <a:gd name="connsiteY4" fmla="*/ 5156290 h 5162685"/>
              <a:gd name="connsiteX5" fmla="*/ 0 w 4940254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45273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45273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593407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788739"/>
              <a:gd name="connsiteY0" fmla="*/ 12790 h 5169080"/>
              <a:gd name="connsiteX1" fmla="*/ 2525119 w 4788739"/>
              <a:gd name="connsiteY1" fmla="*/ 0 h 5169080"/>
              <a:gd name="connsiteX2" fmla="*/ 3624287 w 4788739"/>
              <a:gd name="connsiteY2" fmla="*/ 1555040 h 5169080"/>
              <a:gd name="connsiteX3" fmla="*/ 4788739 w 4788739"/>
              <a:gd name="connsiteY3" fmla="*/ 5169080 h 5169080"/>
              <a:gd name="connsiteX4" fmla="*/ 0 w 4788739"/>
              <a:gd name="connsiteY4" fmla="*/ 5156290 h 5169080"/>
              <a:gd name="connsiteX5" fmla="*/ 0 w 4788739"/>
              <a:gd name="connsiteY5" fmla="*/ 12790 h 5169080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699218"/>
              <a:gd name="connsiteY0" fmla="*/ 12790 h 5156290"/>
              <a:gd name="connsiteX1" fmla="*/ 2525119 w 4699218"/>
              <a:gd name="connsiteY1" fmla="*/ 0 h 5156290"/>
              <a:gd name="connsiteX2" fmla="*/ 3598709 w 4699218"/>
              <a:gd name="connsiteY2" fmla="*/ 1459124 h 5156290"/>
              <a:gd name="connsiteX3" fmla="*/ 4699218 w 4699218"/>
              <a:gd name="connsiteY3" fmla="*/ 5149897 h 5156290"/>
              <a:gd name="connsiteX4" fmla="*/ 0 w 4699218"/>
              <a:gd name="connsiteY4" fmla="*/ 5156290 h 5156290"/>
              <a:gd name="connsiteX5" fmla="*/ 0 w 4699218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6396 h 5149896"/>
              <a:gd name="connsiteX1" fmla="*/ 2544302 w 4846289"/>
              <a:gd name="connsiteY1" fmla="*/ 0 h 5149896"/>
              <a:gd name="connsiteX2" fmla="*/ 3598709 w 4846289"/>
              <a:gd name="connsiteY2" fmla="*/ 1452730 h 5149896"/>
              <a:gd name="connsiteX3" fmla="*/ 4846289 w 4846289"/>
              <a:gd name="connsiteY3" fmla="*/ 5143503 h 5149896"/>
              <a:gd name="connsiteX4" fmla="*/ 0 w 4846289"/>
              <a:gd name="connsiteY4" fmla="*/ 5149896 h 5149896"/>
              <a:gd name="connsiteX5" fmla="*/ 0 w 4846289"/>
              <a:gd name="connsiteY5" fmla="*/ 6396 h 5149896"/>
              <a:gd name="connsiteX0" fmla="*/ 0 w 4846289"/>
              <a:gd name="connsiteY0" fmla="*/ 6396 h 5149896"/>
              <a:gd name="connsiteX1" fmla="*/ 2544302 w 4846289"/>
              <a:gd name="connsiteY1" fmla="*/ 0 h 5149896"/>
              <a:gd name="connsiteX2" fmla="*/ 3598709 w 4846289"/>
              <a:gd name="connsiteY2" fmla="*/ 1452730 h 5149896"/>
              <a:gd name="connsiteX3" fmla="*/ 4846289 w 4846289"/>
              <a:gd name="connsiteY3" fmla="*/ 5143503 h 5149896"/>
              <a:gd name="connsiteX4" fmla="*/ 0 w 4846289"/>
              <a:gd name="connsiteY4" fmla="*/ 5149896 h 5149896"/>
              <a:gd name="connsiteX5" fmla="*/ 0 w 4846289"/>
              <a:gd name="connsiteY5" fmla="*/ 6396 h 51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6289" h="5149896">
                <a:moveTo>
                  <a:pt x="0" y="6396"/>
                </a:moveTo>
                <a:lnTo>
                  <a:pt x="2544302" y="0"/>
                </a:lnTo>
                <a:cubicBezTo>
                  <a:pt x="2527437" y="12789"/>
                  <a:pt x="3144707" y="640241"/>
                  <a:pt x="3598709" y="1452730"/>
                </a:cubicBezTo>
                <a:cubicBezTo>
                  <a:pt x="4052711" y="2265219"/>
                  <a:pt x="4567254" y="3487352"/>
                  <a:pt x="4846289" y="5143503"/>
                </a:cubicBezTo>
                <a:lnTo>
                  <a:pt x="0" y="5149896"/>
                </a:lnTo>
                <a:lnTo>
                  <a:pt x="0" y="639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35636D-6975-F7F3-72F9-920B30EF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225" y="460514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D5D2AD6-68D7-0EC3-BE3A-999AE4BB2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9225" y="1921014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Footer Placeholder 18">
            <a:extLst>
              <a:ext uri="{FF2B5EF4-FFF2-40B4-BE49-F238E27FC236}">
                <a16:creationId xmlns:a16="http://schemas.microsoft.com/office/drawing/2014/main" id="{C37271A1-17CA-E074-5BAC-63C92EB88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12" name="Slide Number Placeholder 19">
            <a:extLst>
              <a:ext uri="{FF2B5EF4-FFF2-40B4-BE49-F238E27FC236}">
                <a16:creationId xmlns:a16="http://schemas.microsoft.com/office/drawing/2014/main" id="{B08A7988-95BD-6570-B601-F30BD6486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76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Photo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B16C9C-92A9-3203-4952-0F487DEE083F}"/>
              </a:ext>
            </a:extLst>
          </p:cNvPr>
          <p:cNvSpPr/>
          <p:nvPr userDrawn="1"/>
        </p:nvSpPr>
        <p:spPr>
          <a:xfrm>
            <a:off x="0" y="0"/>
            <a:ext cx="9144000" cy="5137106"/>
          </a:xfrm>
          <a:prstGeom prst="rect">
            <a:avLst/>
          </a:pr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A48AFAB-FC01-0DA3-93E8-9A49EB23F3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4579"/>
            <a:ext cx="4844579" cy="5148079"/>
          </a:xfrm>
          <a:custGeom>
            <a:avLst/>
            <a:gdLst>
              <a:gd name="connsiteX0" fmla="*/ 0 w 4871196"/>
              <a:gd name="connsiteY0" fmla="*/ 0 h 5143500"/>
              <a:gd name="connsiteX1" fmla="*/ 2435598 w 4871196"/>
              <a:gd name="connsiteY1" fmla="*/ 0 h 5143500"/>
              <a:gd name="connsiteX2" fmla="*/ 4871196 w 4871196"/>
              <a:gd name="connsiteY2" fmla="*/ 2571750 h 5143500"/>
              <a:gd name="connsiteX3" fmla="*/ 2435598 w 4871196"/>
              <a:gd name="connsiteY3" fmla="*/ 5143500 h 5143500"/>
              <a:gd name="connsiteX4" fmla="*/ 0 w 4871196"/>
              <a:gd name="connsiteY4" fmla="*/ 5143500 h 5143500"/>
              <a:gd name="connsiteX5" fmla="*/ 0 w 4871196"/>
              <a:gd name="connsiteY5" fmla="*/ 0 h 5143500"/>
              <a:gd name="connsiteX0" fmla="*/ 0 w 4896441"/>
              <a:gd name="connsiteY0" fmla="*/ 6395 h 5149895"/>
              <a:gd name="connsiteX1" fmla="*/ 1086379 w 4896441"/>
              <a:gd name="connsiteY1" fmla="*/ 0 h 5149895"/>
              <a:gd name="connsiteX2" fmla="*/ 4871196 w 4896441"/>
              <a:gd name="connsiteY2" fmla="*/ 2578145 h 5149895"/>
              <a:gd name="connsiteX3" fmla="*/ 2435598 w 4896441"/>
              <a:gd name="connsiteY3" fmla="*/ 5149895 h 5149895"/>
              <a:gd name="connsiteX4" fmla="*/ 0 w 4896441"/>
              <a:gd name="connsiteY4" fmla="*/ 5149895 h 5149895"/>
              <a:gd name="connsiteX5" fmla="*/ 0 w 4896441"/>
              <a:gd name="connsiteY5" fmla="*/ 6395 h 5149895"/>
              <a:gd name="connsiteX0" fmla="*/ 0 w 5245692"/>
              <a:gd name="connsiteY0" fmla="*/ 6395 h 5149895"/>
              <a:gd name="connsiteX1" fmla="*/ 1086379 w 5245692"/>
              <a:gd name="connsiteY1" fmla="*/ 0 h 5149895"/>
              <a:gd name="connsiteX2" fmla="*/ 4871196 w 5245692"/>
              <a:gd name="connsiteY2" fmla="*/ 2578145 h 5149895"/>
              <a:gd name="connsiteX3" fmla="*/ 4194059 w 5245692"/>
              <a:gd name="connsiteY3" fmla="*/ 5130712 h 5149895"/>
              <a:gd name="connsiteX4" fmla="*/ 0 w 5245692"/>
              <a:gd name="connsiteY4" fmla="*/ 5149895 h 5149895"/>
              <a:gd name="connsiteX5" fmla="*/ 0 w 5245692"/>
              <a:gd name="connsiteY5" fmla="*/ 6395 h 5149895"/>
              <a:gd name="connsiteX0" fmla="*/ 0 w 4919595"/>
              <a:gd name="connsiteY0" fmla="*/ 6395 h 5149895"/>
              <a:gd name="connsiteX1" fmla="*/ 1086379 w 4919595"/>
              <a:gd name="connsiteY1" fmla="*/ 0 h 5149895"/>
              <a:gd name="connsiteX2" fmla="*/ 4180600 w 4919595"/>
              <a:gd name="connsiteY2" fmla="*/ 1810816 h 5149895"/>
              <a:gd name="connsiteX3" fmla="*/ 4194059 w 4919595"/>
              <a:gd name="connsiteY3" fmla="*/ 5130712 h 5149895"/>
              <a:gd name="connsiteX4" fmla="*/ 0 w 4919595"/>
              <a:gd name="connsiteY4" fmla="*/ 5149895 h 5149895"/>
              <a:gd name="connsiteX5" fmla="*/ 0 w 4919595"/>
              <a:gd name="connsiteY5" fmla="*/ 6395 h 5149895"/>
              <a:gd name="connsiteX0" fmla="*/ 0 w 4852073"/>
              <a:gd name="connsiteY0" fmla="*/ 6395 h 5149895"/>
              <a:gd name="connsiteX1" fmla="*/ 1086379 w 4852073"/>
              <a:gd name="connsiteY1" fmla="*/ 0 h 5149895"/>
              <a:gd name="connsiteX2" fmla="*/ 4180600 w 4852073"/>
              <a:gd name="connsiteY2" fmla="*/ 1810816 h 5149895"/>
              <a:gd name="connsiteX3" fmla="*/ 4194059 w 4852073"/>
              <a:gd name="connsiteY3" fmla="*/ 5130712 h 5149895"/>
              <a:gd name="connsiteX4" fmla="*/ 0 w 4852073"/>
              <a:gd name="connsiteY4" fmla="*/ 5149895 h 5149895"/>
              <a:gd name="connsiteX5" fmla="*/ 0 w 4852073"/>
              <a:gd name="connsiteY5" fmla="*/ 6395 h 5149895"/>
              <a:gd name="connsiteX0" fmla="*/ 0 w 4823666"/>
              <a:gd name="connsiteY0" fmla="*/ 6395 h 5149895"/>
              <a:gd name="connsiteX1" fmla="*/ 1086379 w 4823666"/>
              <a:gd name="connsiteY1" fmla="*/ 0 h 5149895"/>
              <a:gd name="connsiteX2" fmla="*/ 4180600 w 4823666"/>
              <a:gd name="connsiteY2" fmla="*/ 1810816 h 5149895"/>
              <a:gd name="connsiteX3" fmla="*/ 4194059 w 4823666"/>
              <a:gd name="connsiteY3" fmla="*/ 5130712 h 5149895"/>
              <a:gd name="connsiteX4" fmla="*/ 0 w 4823666"/>
              <a:gd name="connsiteY4" fmla="*/ 5149895 h 5149895"/>
              <a:gd name="connsiteX5" fmla="*/ 0 w 4823666"/>
              <a:gd name="connsiteY5" fmla="*/ 6395 h 5149895"/>
              <a:gd name="connsiteX0" fmla="*/ 0 w 4684504"/>
              <a:gd name="connsiteY0" fmla="*/ 6395 h 5149895"/>
              <a:gd name="connsiteX1" fmla="*/ 1086379 w 4684504"/>
              <a:gd name="connsiteY1" fmla="*/ 0 h 5149895"/>
              <a:gd name="connsiteX2" fmla="*/ 3553948 w 4684504"/>
              <a:gd name="connsiteY2" fmla="*/ 1280080 h 5149895"/>
              <a:gd name="connsiteX3" fmla="*/ 4194059 w 4684504"/>
              <a:gd name="connsiteY3" fmla="*/ 5130712 h 5149895"/>
              <a:gd name="connsiteX4" fmla="*/ 0 w 4684504"/>
              <a:gd name="connsiteY4" fmla="*/ 5149895 h 5149895"/>
              <a:gd name="connsiteX5" fmla="*/ 0 w 4684504"/>
              <a:gd name="connsiteY5" fmla="*/ 6395 h 5149895"/>
              <a:gd name="connsiteX0" fmla="*/ 0 w 4752958"/>
              <a:gd name="connsiteY0" fmla="*/ 6395 h 5149895"/>
              <a:gd name="connsiteX1" fmla="*/ 1086379 w 4752958"/>
              <a:gd name="connsiteY1" fmla="*/ 0 h 5149895"/>
              <a:gd name="connsiteX2" fmla="*/ 3553948 w 4752958"/>
              <a:gd name="connsiteY2" fmla="*/ 1280080 h 5149895"/>
              <a:gd name="connsiteX3" fmla="*/ 4194059 w 4752958"/>
              <a:gd name="connsiteY3" fmla="*/ 5130712 h 5149895"/>
              <a:gd name="connsiteX4" fmla="*/ 0 w 4752958"/>
              <a:gd name="connsiteY4" fmla="*/ 5149895 h 5149895"/>
              <a:gd name="connsiteX5" fmla="*/ 0 w 4752958"/>
              <a:gd name="connsiteY5" fmla="*/ 6395 h 5149895"/>
              <a:gd name="connsiteX0" fmla="*/ 0 w 4355987"/>
              <a:gd name="connsiteY0" fmla="*/ 6395 h 5149895"/>
              <a:gd name="connsiteX1" fmla="*/ 1086379 w 4355987"/>
              <a:gd name="connsiteY1" fmla="*/ 0 h 5149895"/>
              <a:gd name="connsiteX2" fmla="*/ 3553948 w 4355987"/>
              <a:gd name="connsiteY2" fmla="*/ 1280080 h 5149895"/>
              <a:gd name="connsiteX3" fmla="*/ 4194059 w 4355987"/>
              <a:gd name="connsiteY3" fmla="*/ 5130712 h 5149895"/>
              <a:gd name="connsiteX4" fmla="*/ 0 w 4355987"/>
              <a:gd name="connsiteY4" fmla="*/ 5149895 h 5149895"/>
              <a:gd name="connsiteX5" fmla="*/ 0 w 4355987"/>
              <a:gd name="connsiteY5" fmla="*/ 6395 h 5149895"/>
              <a:gd name="connsiteX0" fmla="*/ 0 w 4342563"/>
              <a:gd name="connsiteY0" fmla="*/ 6395 h 5149895"/>
              <a:gd name="connsiteX1" fmla="*/ 1086379 w 4342563"/>
              <a:gd name="connsiteY1" fmla="*/ 0 h 5149895"/>
              <a:gd name="connsiteX2" fmla="*/ 3553948 w 4342563"/>
              <a:gd name="connsiteY2" fmla="*/ 1280080 h 5149895"/>
              <a:gd name="connsiteX3" fmla="*/ 4194059 w 4342563"/>
              <a:gd name="connsiteY3" fmla="*/ 5130712 h 5149895"/>
              <a:gd name="connsiteX4" fmla="*/ 0 w 4342563"/>
              <a:gd name="connsiteY4" fmla="*/ 5149895 h 5149895"/>
              <a:gd name="connsiteX5" fmla="*/ 0 w 4342563"/>
              <a:gd name="connsiteY5" fmla="*/ 6395 h 5149895"/>
              <a:gd name="connsiteX0" fmla="*/ 0 w 4324549"/>
              <a:gd name="connsiteY0" fmla="*/ 6395 h 5149895"/>
              <a:gd name="connsiteX1" fmla="*/ 1086379 w 4324549"/>
              <a:gd name="connsiteY1" fmla="*/ 0 h 5149895"/>
              <a:gd name="connsiteX2" fmla="*/ 3413271 w 4324549"/>
              <a:gd name="connsiteY2" fmla="*/ 1491096 h 5149895"/>
              <a:gd name="connsiteX3" fmla="*/ 4194059 w 4324549"/>
              <a:gd name="connsiteY3" fmla="*/ 5130712 h 5149895"/>
              <a:gd name="connsiteX4" fmla="*/ 0 w 4324549"/>
              <a:gd name="connsiteY4" fmla="*/ 5149895 h 5149895"/>
              <a:gd name="connsiteX5" fmla="*/ 0 w 4324549"/>
              <a:gd name="connsiteY5" fmla="*/ 6395 h 5149895"/>
              <a:gd name="connsiteX0" fmla="*/ 0 w 4309724"/>
              <a:gd name="connsiteY0" fmla="*/ 12790 h 5156290"/>
              <a:gd name="connsiteX1" fmla="*/ 2416415 w 4309724"/>
              <a:gd name="connsiteY1" fmla="*/ 0 h 5156290"/>
              <a:gd name="connsiteX2" fmla="*/ 3413271 w 4309724"/>
              <a:gd name="connsiteY2" fmla="*/ 1497491 h 5156290"/>
              <a:gd name="connsiteX3" fmla="*/ 4194059 w 4309724"/>
              <a:gd name="connsiteY3" fmla="*/ 5137107 h 5156290"/>
              <a:gd name="connsiteX4" fmla="*/ 0 w 4309724"/>
              <a:gd name="connsiteY4" fmla="*/ 5156290 h 5156290"/>
              <a:gd name="connsiteX5" fmla="*/ 0 w 4309724"/>
              <a:gd name="connsiteY5" fmla="*/ 12790 h 5156290"/>
              <a:gd name="connsiteX0" fmla="*/ 0 w 4309724"/>
              <a:gd name="connsiteY0" fmla="*/ 12790 h 5156290"/>
              <a:gd name="connsiteX1" fmla="*/ 2416415 w 4309724"/>
              <a:gd name="connsiteY1" fmla="*/ 0 h 5156290"/>
              <a:gd name="connsiteX2" fmla="*/ 3413271 w 4309724"/>
              <a:gd name="connsiteY2" fmla="*/ 1497491 h 5156290"/>
              <a:gd name="connsiteX3" fmla="*/ 4194059 w 4309724"/>
              <a:gd name="connsiteY3" fmla="*/ 5137107 h 5156290"/>
              <a:gd name="connsiteX4" fmla="*/ 0 w 4309724"/>
              <a:gd name="connsiteY4" fmla="*/ 5156290 h 5156290"/>
              <a:gd name="connsiteX5" fmla="*/ 0 w 4309724"/>
              <a:gd name="connsiteY5" fmla="*/ 12790 h 5156290"/>
              <a:gd name="connsiteX0" fmla="*/ 0 w 4323344"/>
              <a:gd name="connsiteY0" fmla="*/ 12790 h 5156290"/>
              <a:gd name="connsiteX1" fmla="*/ 2416415 w 4323344"/>
              <a:gd name="connsiteY1" fmla="*/ 0 h 5156290"/>
              <a:gd name="connsiteX2" fmla="*/ 3547554 w 4323344"/>
              <a:gd name="connsiteY2" fmla="*/ 1484702 h 5156290"/>
              <a:gd name="connsiteX3" fmla="*/ 4194059 w 4323344"/>
              <a:gd name="connsiteY3" fmla="*/ 5137107 h 5156290"/>
              <a:gd name="connsiteX4" fmla="*/ 0 w 4323344"/>
              <a:gd name="connsiteY4" fmla="*/ 5156290 h 5156290"/>
              <a:gd name="connsiteX5" fmla="*/ 0 w 4323344"/>
              <a:gd name="connsiteY5" fmla="*/ 12790 h 5156290"/>
              <a:gd name="connsiteX0" fmla="*/ 0 w 4347914"/>
              <a:gd name="connsiteY0" fmla="*/ 12790 h 5156290"/>
              <a:gd name="connsiteX1" fmla="*/ 2416415 w 4347914"/>
              <a:gd name="connsiteY1" fmla="*/ 0 h 5156290"/>
              <a:gd name="connsiteX2" fmla="*/ 3547554 w 4347914"/>
              <a:gd name="connsiteY2" fmla="*/ 1484702 h 5156290"/>
              <a:gd name="connsiteX3" fmla="*/ 4194059 w 4347914"/>
              <a:gd name="connsiteY3" fmla="*/ 5137107 h 5156290"/>
              <a:gd name="connsiteX4" fmla="*/ 0 w 4347914"/>
              <a:gd name="connsiteY4" fmla="*/ 5156290 h 5156290"/>
              <a:gd name="connsiteX5" fmla="*/ 0 w 4347914"/>
              <a:gd name="connsiteY5" fmla="*/ 12790 h 5156290"/>
              <a:gd name="connsiteX0" fmla="*/ 0 w 4351928"/>
              <a:gd name="connsiteY0" fmla="*/ 12790 h 5156290"/>
              <a:gd name="connsiteX1" fmla="*/ 2416415 w 4351928"/>
              <a:gd name="connsiteY1" fmla="*/ 0 h 5156290"/>
              <a:gd name="connsiteX2" fmla="*/ 3573131 w 4351928"/>
              <a:gd name="connsiteY2" fmla="*/ 1452730 h 5156290"/>
              <a:gd name="connsiteX3" fmla="*/ 4194059 w 4351928"/>
              <a:gd name="connsiteY3" fmla="*/ 5137107 h 5156290"/>
              <a:gd name="connsiteX4" fmla="*/ 0 w 4351928"/>
              <a:gd name="connsiteY4" fmla="*/ 5156290 h 5156290"/>
              <a:gd name="connsiteX5" fmla="*/ 0 w 4351928"/>
              <a:gd name="connsiteY5" fmla="*/ 12790 h 5156290"/>
              <a:gd name="connsiteX0" fmla="*/ 0 w 4325152"/>
              <a:gd name="connsiteY0" fmla="*/ 12790 h 5156290"/>
              <a:gd name="connsiteX1" fmla="*/ 2480359 w 4325152"/>
              <a:gd name="connsiteY1" fmla="*/ 0 h 5156290"/>
              <a:gd name="connsiteX2" fmla="*/ 3573131 w 4325152"/>
              <a:gd name="connsiteY2" fmla="*/ 1452730 h 5156290"/>
              <a:gd name="connsiteX3" fmla="*/ 4194059 w 4325152"/>
              <a:gd name="connsiteY3" fmla="*/ 5137107 h 5156290"/>
              <a:gd name="connsiteX4" fmla="*/ 0 w 4325152"/>
              <a:gd name="connsiteY4" fmla="*/ 5156290 h 5156290"/>
              <a:gd name="connsiteX5" fmla="*/ 0 w 4325152"/>
              <a:gd name="connsiteY5" fmla="*/ 12790 h 5156290"/>
              <a:gd name="connsiteX0" fmla="*/ 0 w 4316181"/>
              <a:gd name="connsiteY0" fmla="*/ 12790 h 5156290"/>
              <a:gd name="connsiteX1" fmla="*/ 2480359 w 4316181"/>
              <a:gd name="connsiteY1" fmla="*/ 0 h 5156290"/>
              <a:gd name="connsiteX2" fmla="*/ 3573131 w 4316181"/>
              <a:gd name="connsiteY2" fmla="*/ 1452730 h 5156290"/>
              <a:gd name="connsiteX3" fmla="*/ 4194059 w 4316181"/>
              <a:gd name="connsiteY3" fmla="*/ 5137107 h 5156290"/>
              <a:gd name="connsiteX4" fmla="*/ 0 w 4316181"/>
              <a:gd name="connsiteY4" fmla="*/ 5156290 h 5156290"/>
              <a:gd name="connsiteX5" fmla="*/ 0 w 4316181"/>
              <a:gd name="connsiteY5" fmla="*/ 12790 h 5156290"/>
              <a:gd name="connsiteX0" fmla="*/ 0 w 4327925"/>
              <a:gd name="connsiteY0" fmla="*/ 12790 h 5156290"/>
              <a:gd name="connsiteX1" fmla="*/ 2480359 w 4327925"/>
              <a:gd name="connsiteY1" fmla="*/ 0 h 5156290"/>
              <a:gd name="connsiteX2" fmla="*/ 3573131 w 4327925"/>
              <a:gd name="connsiteY2" fmla="*/ 1452730 h 5156290"/>
              <a:gd name="connsiteX3" fmla="*/ 4194059 w 4327925"/>
              <a:gd name="connsiteY3" fmla="*/ 5137107 h 5156290"/>
              <a:gd name="connsiteX4" fmla="*/ 0 w 4327925"/>
              <a:gd name="connsiteY4" fmla="*/ 5156290 h 5156290"/>
              <a:gd name="connsiteX5" fmla="*/ 0 w 4327925"/>
              <a:gd name="connsiteY5" fmla="*/ 12790 h 5156290"/>
              <a:gd name="connsiteX0" fmla="*/ 0 w 4342548"/>
              <a:gd name="connsiteY0" fmla="*/ 12790 h 5156290"/>
              <a:gd name="connsiteX1" fmla="*/ 2480359 w 4342548"/>
              <a:gd name="connsiteY1" fmla="*/ 0 h 5156290"/>
              <a:gd name="connsiteX2" fmla="*/ 3573131 w 4342548"/>
              <a:gd name="connsiteY2" fmla="*/ 1452730 h 5156290"/>
              <a:gd name="connsiteX3" fmla="*/ 4194059 w 4342548"/>
              <a:gd name="connsiteY3" fmla="*/ 5137107 h 5156290"/>
              <a:gd name="connsiteX4" fmla="*/ 0 w 4342548"/>
              <a:gd name="connsiteY4" fmla="*/ 5156290 h 5156290"/>
              <a:gd name="connsiteX5" fmla="*/ 0 w 4342548"/>
              <a:gd name="connsiteY5" fmla="*/ 12790 h 5156290"/>
              <a:gd name="connsiteX0" fmla="*/ 0 w 4940254"/>
              <a:gd name="connsiteY0" fmla="*/ 12790 h 5162685"/>
              <a:gd name="connsiteX1" fmla="*/ 2480359 w 4940254"/>
              <a:gd name="connsiteY1" fmla="*/ 0 h 5162685"/>
              <a:gd name="connsiteX2" fmla="*/ 3573131 w 4940254"/>
              <a:gd name="connsiteY2" fmla="*/ 1452730 h 5162685"/>
              <a:gd name="connsiteX3" fmla="*/ 4852683 w 4940254"/>
              <a:gd name="connsiteY3" fmla="*/ 5162685 h 5162685"/>
              <a:gd name="connsiteX4" fmla="*/ 0 w 4940254"/>
              <a:gd name="connsiteY4" fmla="*/ 5156290 h 5162685"/>
              <a:gd name="connsiteX5" fmla="*/ 0 w 4940254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45273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45273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593407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788739"/>
              <a:gd name="connsiteY0" fmla="*/ 12790 h 5169080"/>
              <a:gd name="connsiteX1" fmla="*/ 2525119 w 4788739"/>
              <a:gd name="connsiteY1" fmla="*/ 0 h 5169080"/>
              <a:gd name="connsiteX2" fmla="*/ 3624287 w 4788739"/>
              <a:gd name="connsiteY2" fmla="*/ 1555040 h 5169080"/>
              <a:gd name="connsiteX3" fmla="*/ 4788739 w 4788739"/>
              <a:gd name="connsiteY3" fmla="*/ 5169080 h 5169080"/>
              <a:gd name="connsiteX4" fmla="*/ 0 w 4788739"/>
              <a:gd name="connsiteY4" fmla="*/ 5156290 h 5169080"/>
              <a:gd name="connsiteX5" fmla="*/ 0 w 4788739"/>
              <a:gd name="connsiteY5" fmla="*/ 12790 h 5169080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699218"/>
              <a:gd name="connsiteY0" fmla="*/ 12790 h 5156290"/>
              <a:gd name="connsiteX1" fmla="*/ 2525119 w 4699218"/>
              <a:gd name="connsiteY1" fmla="*/ 0 h 5156290"/>
              <a:gd name="connsiteX2" fmla="*/ 3598709 w 4699218"/>
              <a:gd name="connsiteY2" fmla="*/ 1459124 h 5156290"/>
              <a:gd name="connsiteX3" fmla="*/ 4699218 w 4699218"/>
              <a:gd name="connsiteY3" fmla="*/ 5149897 h 5156290"/>
              <a:gd name="connsiteX4" fmla="*/ 0 w 4699218"/>
              <a:gd name="connsiteY4" fmla="*/ 5156290 h 5156290"/>
              <a:gd name="connsiteX5" fmla="*/ 0 w 4699218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6396 h 5149896"/>
              <a:gd name="connsiteX1" fmla="*/ 2544302 w 4846289"/>
              <a:gd name="connsiteY1" fmla="*/ 0 h 5149896"/>
              <a:gd name="connsiteX2" fmla="*/ 3598709 w 4846289"/>
              <a:gd name="connsiteY2" fmla="*/ 1452730 h 5149896"/>
              <a:gd name="connsiteX3" fmla="*/ 4846289 w 4846289"/>
              <a:gd name="connsiteY3" fmla="*/ 5143503 h 5149896"/>
              <a:gd name="connsiteX4" fmla="*/ 0 w 4846289"/>
              <a:gd name="connsiteY4" fmla="*/ 5149896 h 5149896"/>
              <a:gd name="connsiteX5" fmla="*/ 0 w 4846289"/>
              <a:gd name="connsiteY5" fmla="*/ 6396 h 5149896"/>
              <a:gd name="connsiteX0" fmla="*/ 0 w 4846289"/>
              <a:gd name="connsiteY0" fmla="*/ 6396 h 5149896"/>
              <a:gd name="connsiteX1" fmla="*/ 2544302 w 4846289"/>
              <a:gd name="connsiteY1" fmla="*/ 0 h 5149896"/>
              <a:gd name="connsiteX2" fmla="*/ 3598709 w 4846289"/>
              <a:gd name="connsiteY2" fmla="*/ 1452730 h 5149896"/>
              <a:gd name="connsiteX3" fmla="*/ 4846289 w 4846289"/>
              <a:gd name="connsiteY3" fmla="*/ 5143503 h 5149896"/>
              <a:gd name="connsiteX4" fmla="*/ 0 w 4846289"/>
              <a:gd name="connsiteY4" fmla="*/ 5149896 h 5149896"/>
              <a:gd name="connsiteX5" fmla="*/ 0 w 4846289"/>
              <a:gd name="connsiteY5" fmla="*/ 6396 h 51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6289" h="5149896">
                <a:moveTo>
                  <a:pt x="0" y="6396"/>
                </a:moveTo>
                <a:lnTo>
                  <a:pt x="2544302" y="0"/>
                </a:lnTo>
                <a:cubicBezTo>
                  <a:pt x="2527437" y="12789"/>
                  <a:pt x="3144707" y="640241"/>
                  <a:pt x="3598709" y="1452730"/>
                </a:cubicBezTo>
                <a:cubicBezTo>
                  <a:pt x="4052711" y="2265219"/>
                  <a:pt x="4567254" y="3487352"/>
                  <a:pt x="4846289" y="5143503"/>
                </a:cubicBezTo>
                <a:lnTo>
                  <a:pt x="0" y="5149896"/>
                </a:lnTo>
                <a:lnTo>
                  <a:pt x="0" y="639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35636D-6975-F7F3-72F9-920B30EF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225" y="460514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D5D2AD6-68D7-0EC3-BE3A-999AE4BB2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9225" y="1921014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Footer Placeholder 18">
            <a:extLst>
              <a:ext uri="{FF2B5EF4-FFF2-40B4-BE49-F238E27FC236}">
                <a16:creationId xmlns:a16="http://schemas.microsoft.com/office/drawing/2014/main" id="{C37271A1-17CA-E074-5BAC-63C92EB88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12" name="Slide Number Placeholder 19">
            <a:extLst>
              <a:ext uri="{FF2B5EF4-FFF2-40B4-BE49-F238E27FC236}">
                <a16:creationId xmlns:a16="http://schemas.microsoft.com/office/drawing/2014/main" id="{B08A7988-95BD-6570-B601-F30BD6486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4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Photo Slide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B16C9C-92A9-3203-4952-0F487DEE083F}"/>
              </a:ext>
            </a:extLst>
          </p:cNvPr>
          <p:cNvSpPr/>
          <p:nvPr userDrawn="1"/>
        </p:nvSpPr>
        <p:spPr>
          <a:xfrm>
            <a:off x="0" y="0"/>
            <a:ext cx="9144000" cy="5137106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A48AFAB-FC01-0DA3-93E8-9A49EB23F3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4579"/>
            <a:ext cx="4844579" cy="5148079"/>
          </a:xfrm>
          <a:custGeom>
            <a:avLst/>
            <a:gdLst>
              <a:gd name="connsiteX0" fmla="*/ 0 w 4871196"/>
              <a:gd name="connsiteY0" fmla="*/ 0 h 5143500"/>
              <a:gd name="connsiteX1" fmla="*/ 2435598 w 4871196"/>
              <a:gd name="connsiteY1" fmla="*/ 0 h 5143500"/>
              <a:gd name="connsiteX2" fmla="*/ 4871196 w 4871196"/>
              <a:gd name="connsiteY2" fmla="*/ 2571750 h 5143500"/>
              <a:gd name="connsiteX3" fmla="*/ 2435598 w 4871196"/>
              <a:gd name="connsiteY3" fmla="*/ 5143500 h 5143500"/>
              <a:gd name="connsiteX4" fmla="*/ 0 w 4871196"/>
              <a:gd name="connsiteY4" fmla="*/ 5143500 h 5143500"/>
              <a:gd name="connsiteX5" fmla="*/ 0 w 4871196"/>
              <a:gd name="connsiteY5" fmla="*/ 0 h 5143500"/>
              <a:gd name="connsiteX0" fmla="*/ 0 w 4896441"/>
              <a:gd name="connsiteY0" fmla="*/ 6395 h 5149895"/>
              <a:gd name="connsiteX1" fmla="*/ 1086379 w 4896441"/>
              <a:gd name="connsiteY1" fmla="*/ 0 h 5149895"/>
              <a:gd name="connsiteX2" fmla="*/ 4871196 w 4896441"/>
              <a:gd name="connsiteY2" fmla="*/ 2578145 h 5149895"/>
              <a:gd name="connsiteX3" fmla="*/ 2435598 w 4896441"/>
              <a:gd name="connsiteY3" fmla="*/ 5149895 h 5149895"/>
              <a:gd name="connsiteX4" fmla="*/ 0 w 4896441"/>
              <a:gd name="connsiteY4" fmla="*/ 5149895 h 5149895"/>
              <a:gd name="connsiteX5" fmla="*/ 0 w 4896441"/>
              <a:gd name="connsiteY5" fmla="*/ 6395 h 5149895"/>
              <a:gd name="connsiteX0" fmla="*/ 0 w 5245692"/>
              <a:gd name="connsiteY0" fmla="*/ 6395 h 5149895"/>
              <a:gd name="connsiteX1" fmla="*/ 1086379 w 5245692"/>
              <a:gd name="connsiteY1" fmla="*/ 0 h 5149895"/>
              <a:gd name="connsiteX2" fmla="*/ 4871196 w 5245692"/>
              <a:gd name="connsiteY2" fmla="*/ 2578145 h 5149895"/>
              <a:gd name="connsiteX3" fmla="*/ 4194059 w 5245692"/>
              <a:gd name="connsiteY3" fmla="*/ 5130712 h 5149895"/>
              <a:gd name="connsiteX4" fmla="*/ 0 w 5245692"/>
              <a:gd name="connsiteY4" fmla="*/ 5149895 h 5149895"/>
              <a:gd name="connsiteX5" fmla="*/ 0 w 5245692"/>
              <a:gd name="connsiteY5" fmla="*/ 6395 h 5149895"/>
              <a:gd name="connsiteX0" fmla="*/ 0 w 4919595"/>
              <a:gd name="connsiteY0" fmla="*/ 6395 h 5149895"/>
              <a:gd name="connsiteX1" fmla="*/ 1086379 w 4919595"/>
              <a:gd name="connsiteY1" fmla="*/ 0 h 5149895"/>
              <a:gd name="connsiteX2" fmla="*/ 4180600 w 4919595"/>
              <a:gd name="connsiteY2" fmla="*/ 1810816 h 5149895"/>
              <a:gd name="connsiteX3" fmla="*/ 4194059 w 4919595"/>
              <a:gd name="connsiteY3" fmla="*/ 5130712 h 5149895"/>
              <a:gd name="connsiteX4" fmla="*/ 0 w 4919595"/>
              <a:gd name="connsiteY4" fmla="*/ 5149895 h 5149895"/>
              <a:gd name="connsiteX5" fmla="*/ 0 w 4919595"/>
              <a:gd name="connsiteY5" fmla="*/ 6395 h 5149895"/>
              <a:gd name="connsiteX0" fmla="*/ 0 w 4852073"/>
              <a:gd name="connsiteY0" fmla="*/ 6395 h 5149895"/>
              <a:gd name="connsiteX1" fmla="*/ 1086379 w 4852073"/>
              <a:gd name="connsiteY1" fmla="*/ 0 h 5149895"/>
              <a:gd name="connsiteX2" fmla="*/ 4180600 w 4852073"/>
              <a:gd name="connsiteY2" fmla="*/ 1810816 h 5149895"/>
              <a:gd name="connsiteX3" fmla="*/ 4194059 w 4852073"/>
              <a:gd name="connsiteY3" fmla="*/ 5130712 h 5149895"/>
              <a:gd name="connsiteX4" fmla="*/ 0 w 4852073"/>
              <a:gd name="connsiteY4" fmla="*/ 5149895 h 5149895"/>
              <a:gd name="connsiteX5" fmla="*/ 0 w 4852073"/>
              <a:gd name="connsiteY5" fmla="*/ 6395 h 5149895"/>
              <a:gd name="connsiteX0" fmla="*/ 0 w 4823666"/>
              <a:gd name="connsiteY0" fmla="*/ 6395 h 5149895"/>
              <a:gd name="connsiteX1" fmla="*/ 1086379 w 4823666"/>
              <a:gd name="connsiteY1" fmla="*/ 0 h 5149895"/>
              <a:gd name="connsiteX2" fmla="*/ 4180600 w 4823666"/>
              <a:gd name="connsiteY2" fmla="*/ 1810816 h 5149895"/>
              <a:gd name="connsiteX3" fmla="*/ 4194059 w 4823666"/>
              <a:gd name="connsiteY3" fmla="*/ 5130712 h 5149895"/>
              <a:gd name="connsiteX4" fmla="*/ 0 w 4823666"/>
              <a:gd name="connsiteY4" fmla="*/ 5149895 h 5149895"/>
              <a:gd name="connsiteX5" fmla="*/ 0 w 4823666"/>
              <a:gd name="connsiteY5" fmla="*/ 6395 h 5149895"/>
              <a:gd name="connsiteX0" fmla="*/ 0 w 4684504"/>
              <a:gd name="connsiteY0" fmla="*/ 6395 h 5149895"/>
              <a:gd name="connsiteX1" fmla="*/ 1086379 w 4684504"/>
              <a:gd name="connsiteY1" fmla="*/ 0 h 5149895"/>
              <a:gd name="connsiteX2" fmla="*/ 3553948 w 4684504"/>
              <a:gd name="connsiteY2" fmla="*/ 1280080 h 5149895"/>
              <a:gd name="connsiteX3" fmla="*/ 4194059 w 4684504"/>
              <a:gd name="connsiteY3" fmla="*/ 5130712 h 5149895"/>
              <a:gd name="connsiteX4" fmla="*/ 0 w 4684504"/>
              <a:gd name="connsiteY4" fmla="*/ 5149895 h 5149895"/>
              <a:gd name="connsiteX5" fmla="*/ 0 w 4684504"/>
              <a:gd name="connsiteY5" fmla="*/ 6395 h 5149895"/>
              <a:gd name="connsiteX0" fmla="*/ 0 w 4752958"/>
              <a:gd name="connsiteY0" fmla="*/ 6395 h 5149895"/>
              <a:gd name="connsiteX1" fmla="*/ 1086379 w 4752958"/>
              <a:gd name="connsiteY1" fmla="*/ 0 h 5149895"/>
              <a:gd name="connsiteX2" fmla="*/ 3553948 w 4752958"/>
              <a:gd name="connsiteY2" fmla="*/ 1280080 h 5149895"/>
              <a:gd name="connsiteX3" fmla="*/ 4194059 w 4752958"/>
              <a:gd name="connsiteY3" fmla="*/ 5130712 h 5149895"/>
              <a:gd name="connsiteX4" fmla="*/ 0 w 4752958"/>
              <a:gd name="connsiteY4" fmla="*/ 5149895 h 5149895"/>
              <a:gd name="connsiteX5" fmla="*/ 0 w 4752958"/>
              <a:gd name="connsiteY5" fmla="*/ 6395 h 5149895"/>
              <a:gd name="connsiteX0" fmla="*/ 0 w 4355987"/>
              <a:gd name="connsiteY0" fmla="*/ 6395 h 5149895"/>
              <a:gd name="connsiteX1" fmla="*/ 1086379 w 4355987"/>
              <a:gd name="connsiteY1" fmla="*/ 0 h 5149895"/>
              <a:gd name="connsiteX2" fmla="*/ 3553948 w 4355987"/>
              <a:gd name="connsiteY2" fmla="*/ 1280080 h 5149895"/>
              <a:gd name="connsiteX3" fmla="*/ 4194059 w 4355987"/>
              <a:gd name="connsiteY3" fmla="*/ 5130712 h 5149895"/>
              <a:gd name="connsiteX4" fmla="*/ 0 w 4355987"/>
              <a:gd name="connsiteY4" fmla="*/ 5149895 h 5149895"/>
              <a:gd name="connsiteX5" fmla="*/ 0 w 4355987"/>
              <a:gd name="connsiteY5" fmla="*/ 6395 h 5149895"/>
              <a:gd name="connsiteX0" fmla="*/ 0 w 4342563"/>
              <a:gd name="connsiteY0" fmla="*/ 6395 h 5149895"/>
              <a:gd name="connsiteX1" fmla="*/ 1086379 w 4342563"/>
              <a:gd name="connsiteY1" fmla="*/ 0 h 5149895"/>
              <a:gd name="connsiteX2" fmla="*/ 3553948 w 4342563"/>
              <a:gd name="connsiteY2" fmla="*/ 1280080 h 5149895"/>
              <a:gd name="connsiteX3" fmla="*/ 4194059 w 4342563"/>
              <a:gd name="connsiteY3" fmla="*/ 5130712 h 5149895"/>
              <a:gd name="connsiteX4" fmla="*/ 0 w 4342563"/>
              <a:gd name="connsiteY4" fmla="*/ 5149895 h 5149895"/>
              <a:gd name="connsiteX5" fmla="*/ 0 w 4342563"/>
              <a:gd name="connsiteY5" fmla="*/ 6395 h 5149895"/>
              <a:gd name="connsiteX0" fmla="*/ 0 w 4324549"/>
              <a:gd name="connsiteY0" fmla="*/ 6395 h 5149895"/>
              <a:gd name="connsiteX1" fmla="*/ 1086379 w 4324549"/>
              <a:gd name="connsiteY1" fmla="*/ 0 h 5149895"/>
              <a:gd name="connsiteX2" fmla="*/ 3413271 w 4324549"/>
              <a:gd name="connsiteY2" fmla="*/ 1491096 h 5149895"/>
              <a:gd name="connsiteX3" fmla="*/ 4194059 w 4324549"/>
              <a:gd name="connsiteY3" fmla="*/ 5130712 h 5149895"/>
              <a:gd name="connsiteX4" fmla="*/ 0 w 4324549"/>
              <a:gd name="connsiteY4" fmla="*/ 5149895 h 5149895"/>
              <a:gd name="connsiteX5" fmla="*/ 0 w 4324549"/>
              <a:gd name="connsiteY5" fmla="*/ 6395 h 5149895"/>
              <a:gd name="connsiteX0" fmla="*/ 0 w 4309724"/>
              <a:gd name="connsiteY0" fmla="*/ 12790 h 5156290"/>
              <a:gd name="connsiteX1" fmla="*/ 2416415 w 4309724"/>
              <a:gd name="connsiteY1" fmla="*/ 0 h 5156290"/>
              <a:gd name="connsiteX2" fmla="*/ 3413271 w 4309724"/>
              <a:gd name="connsiteY2" fmla="*/ 1497491 h 5156290"/>
              <a:gd name="connsiteX3" fmla="*/ 4194059 w 4309724"/>
              <a:gd name="connsiteY3" fmla="*/ 5137107 h 5156290"/>
              <a:gd name="connsiteX4" fmla="*/ 0 w 4309724"/>
              <a:gd name="connsiteY4" fmla="*/ 5156290 h 5156290"/>
              <a:gd name="connsiteX5" fmla="*/ 0 w 4309724"/>
              <a:gd name="connsiteY5" fmla="*/ 12790 h 5156290"/>
              <a:gd name="connsiteX0" fmla="*/ 0 w 4309724"/>
              <a:gd name="connsiteY0" fmla="*/ 12790 h 5156290"/>
              <a:gd name="connsiteX1" fmla="*/ 2416415 w 4309724"/>
              <a:gd name="connsiteY1" fmla="*/ 0 h 5156290"/>
              <a:gd name="connsiteX2" fmla="*/ 3413271 w 4309724"/>
              <a:gd name="connsiteY2" fmla="*/ 1497491 h 5156290"/>
              <a:gd name="connsiteX3" fmla="*/ 4194059 w 4309724"/>
              <a:gd name="connsiteY3" fmla="*/ 5137107 h 5156290"/>
              <a:gd name="connsiteX4" fmla="*/ 0 w 4309724"/>
              <a:gd name="connsiteY4" fmla="*/ 5156290 h 5156290"/>
              <a:gd name="connsiteX5" fmla="*/ 0 w 4309724"/>
              <a:gd name="connsiteY5" fmla="*/ 12790 h 5156290"/>
              <a:gd name="connsiteX0" fmla="*/ 0 w 4323344"/>
              <a:gd name="connsiteY0" fmla="*/ 12790 h 5156290"/>
              <a:gd name="connsiteX1" fmla="*/ 2416415 w 4323344"/>
              <a:gd name="connsiteY1" fmla="*/ 0 h 5156290"/>
              <a:gd name="connsiteX2" fmla="*/ 3547554 w 4323344"/>
              <a:gd name="connsiteY2" fmla="*/ 1484702 h 5156290"/>
              <a:gd name="connsiteX3" fmla="*/ 4194059 w 4323344"/>
              <a:gd name="connsiteY3" fmla="*/ 5137107 h 5156290"/>
              <a:gd name="connsiteX4" fmla="*/ 0 w 4323344"/>
              <a:gd name="connsiteY4" fmla="*/ 5156290 h 5156290"/>
              <a:gd name="connsiteX5" fmla="*/ 0 w 4323344"/>
              <a:gd name="connsiteY5" fmla="*/ 12790 h 5156290"/>
              <a:gd name="connsiteX0" fmla="*/ 0 w 4347914"/>
              <a:gd name="connsiteY0" fmla="*/ 12790 h 5156290"/>
              <a:gd name="connsiteX1" fmla="*/ 2416415 w 4347914"/>
              <a:gd name="connsiteY1" fmla="*/ 0 h 5156290"/>
              <a:gd name="connsiteX2" fmla="*/ 3547554 w 4347914"/>
              <a:gd name="connsiteY2" fmla="*/ 1484702 h 5156290"/>
              <a:gd name="connsiteX3" fmla="*/ 4194059 w 4347914"/>
              <a:gd name="connsiteY3" fmla="*/ 5137107 h 5156290"/>
              <a:gd name="connsiteX4" fmla="*/ 0 w 4347914"/>
              <a:gd name="connsiteY4" fmla="*/ 5156290 h 5156290"/>
              <a:gd name="connsiteX5" fmla="*/ 0 w 4347914"/>
              <a:gd name="connsiteY5" fmla="*/ 12790 h 5156290"/>
              <a:gd name="connsiteX0" fmla="*/ 0 w 4351928"/>
              <a:gd name="connsiteY0" fmla="*/ 12790 h 5156290"/>
              <a:gd name="connsiteX1" fmla="*/ 2416415 w 4351928"/>
              <a:gd name="connsiteY1" fmla="*/ 0 h 5156290"/>
              <a:gd name="connsiteX2" fmla="*/ 3573131 w 4351928"/>
              <a:gd name="connsiteY2" fmla="*/ 1452730 h 5156290"/>
              <a:gd name="connsiteX3" fmla="*/ 4194059 w 4351928"/>
              <a:gd name="connsiteY3" fmla="*/ 5137107 h 5156290"/>
              <a:gd name="connsiteX4" fmla="*/ 0 w 4351928"/>
              <a:gd name="connsiteY4" fmla="*/ 5156290 h 5156290"/>
              <a:gd name="connsiteX5" fmla="*/ 0 w 4351928"/>
              <a:gd name="connsiteY5" fmla="*/ 12790 h 5156290"/>
              <a:gd name="connsiteX0" fmla="*/ 0 w 4325152"/>
              <a:gd name="connsiteY0" fmla="*/ 12790 h 5156290"/>
              <a:gd name="connsiteX1" fmla="*/ 2480359 w 4325152"/>
              <a:gd name="connsiteY1" fmla="*/ 0 h 5156290"/>
              <a:gd name="connsiteX2" fmla="*/ 3573131 w 4325152"/>
              <a:gd name="connsiteY2" fmla="*/ 1452730 h 5156290"/>
              <a:gd name="connsiteX3" fmla="*/ 4194059 w 4325152"/>
              <a:gd name="connsiteY3" fmla="*/ 5137107 h 5156290"/>
              <a:gd name="connsiteX4" fmla="*/ 0 w 4325152"/>
              <a:gd name="connsiteY4" fmla="*/ 5156290 h 5156290"/>
              <a:gd name="connsiteX5" fmla="*/ 0 w 4325152"/>
              <a:gd name="connsiteY5" fmla="*/ 12790 h 5156290"/>
              <a:gd name="connsiteX0" fmla="*/ 0 w 4316181"/>
              <a:gd name="connsiteY0" fmla="*/ 12790 h 5156290"/>
              <a:gd name="connsiteX1" fmla="*/ 2480359 w 4316181"/>
              <a:gd name="connsiteY1" fmla="*/ 0 h 5156290"/>
              <a:gd name="connsiteX2" fmla="*/ 3573131 w 4316181"/>
              <a:gd name="connsiteY2" fmla="*/ 1452730 h 5156290"/>
              <a:gd name="connsiteX3" fmla="*/ 4194059 w 4316181"/>
              <a:gd name="connsiteY3" fmla="*/ 5137107 h 5156290"/>
              <a:gd name="connsiteX4" fmla="*/ 0 w 4316181"/>
              <a:gd name="connsiteY4" fmla="*/ 5156290 h 5156290"/>
              <a:gd name="connsiteX5" fmla="*/ 0 w 4316181"/>
              <a:gd name="connsiteY5" fmla="*/ 12790 h 5156290"/>
              <a:gd name="connsiteX0" fmla="*/ 0 w 4327925"/>
              <a:gd name="connsiteY0" fmla="*/ 12790 h 5156290"/>
              <a:gd name="connsiteX1" fmla="*/ 2480359 w 4327925"/>
              <a:gd name="connsiteY1" fmla="*/ 0 h 5156290"/>
              <a:gd name="connsiteX2" fmla="*/ 3573131 w 4327925"/>
              <a:gd name="connsiteY2" fmla="*/ 1452730 h 5156290"/>
              <a:gd name="connsiteX3" fmla="*/ 4194059 w 4327925"/>
              <a:gd name="connsiteY3" fmla="*/ 5137107 h 5156290"/>
              <a:gd name="connsiteX4" fmla="*/ 0 w 4327925"/>
              <a:gd name="connsiteY4" fmla="*/ 5156290 h 5156290"/>
              <a:gd name="connsiteX5" fmla="*/ 0 w 4327925"/>
              <a:gd name="connsiteY5" fmla="*/ 12790 h 5156290"/>
              <a:gd name="connsiteX0" fmla="*/ 0 w 4342548"/>
              <a:gd name="connsiteY0" fmla="*/ 12790 h 5156290"/>
              <a:gd name="connsiteX1" fmla="*/ 2480359 w 4342548"/>
              <a:gd name="connsiteY1" fmla="*/ 0 h 5156290"/>
              <a:gd name="connsiteX2" fmla="*/ 3573131 w 4342548"/>
              <a:gd name="connsiteY2" fmla="*/ 1452730 h 5156290"/>
              <a:gd name="connsiteX3" fmla="*/ 4194059 w 4342548"/>
              <a:gd name="connsiteY3" fmla="*/ 5137107 h 5156290"/>
              <a:gd name="connsiteX4" fmla="*/ 0 w 4342548"/>
              <a:gd name="connsiteY4" fmla="*/ 5156290 h 5156290"/>
              <a:gd name="connsiteX5" fmla="*/ 0 w 4342548"/>
              <a:gd name="connsiteY5" fmla="*/ 12790 h 5156290"/>
              <a:gd name="connsiteX0" fmla="*/ 0 w 4940254"/>
              <a:gd name="connsiteY0" fmla="*/ 12790 h 5162685"/>
              <a:gd name="connsiteX1" fmla="*/ 2480359 w 4940254"/>
              <a:gd name="connsiteY1" fmla="*/ 0 h 5162685"/>
              <a:gd name="connsiteX2" fmla="*/ 3573131 w 4940254"/>
              <a:gd name="connsiteY2" fmla="*/ 1452730 h 5162685"/>
              <a:gd name="connsiteX3" fmla="*/ 4852683 w 4940254"/>
              <a:gd name="connsiteY3" fmla="*/ 5162685 h 5162685"/>
              <a:gd name="connsiteX4" fmla="*/ 0 w 4940254"/>
              <a:gd name="connsiteY4" fmla="*/ 5156290 h 5162685"/>
              <a:gd name="connsiteX5" fmla="*/ 0 w 4940254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45273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45273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593407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788739"/>
              <a:gd name="connsiteY0" fmla="*/ 12790 h 5169080"/>
              <a:gd name="connsiteX1" fmla="*/ 2525119 w 4788739"/>
              <a:gd name="connsiteY1" fmla="*/ 0 h 5169080"/>
              <a:gd name="connsiteX2" fmla="*/ 3624287 w 4788739"/>
              <a:gd name="connsiteY2" fmla="*/ 1555040 h 5169080"/>
              <a:gd name="connsiteX3" fmla="*/ 4788739 w 4788739"/>
              <a:gd name="connsiteY3" fmla="*/ 5169080 h 5169080"/>
              <a:gd name="connsiteX4" fmla="*/ 0 w 4788739"/>
              <a:gd name="connsiteY4" fmla="*/ 5156290 h 5169080"/>
              <a:gd name="connsiteX5" fmla="*/ 0 w 4788739"/>
              <a:gd name="connsiteY5" fmla="*/ 12790 h 5169080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699218"/>
              <a:gd name="connsiteY0" fmla="*/ 12790 h 5156290"/>
              <a:gd name="connsiteX1" fmla="*/ 2525119 w 4699218"/>
              <a:gd name="connsiteY1" fmla="*/ 0 h 5156290"/>
              <a:gd name="connsiteX2" fmla="*/ 3598709 w 4699218"/>
              <a:gd name="connsiteY2" fmla="*/ 1459124 h 5156290"/>
              <a:gd name="connsiteX3" fmla="*/ 4699218 w 4699218"/>
              <a:gd name="connsiteY3" fmla="*/ 5149897 h 5156290"/>
              <a:gd name="connsiteX4" fmla="*/ 0 w 4699218"/>
              <a:gd name="connsiteY4" fmla="*/ 5156290 h 5156290"/>
              <a:gd name="connsiteX5" fmla="*/ 0 w 4699218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6396 h 5149896"/>
              <a:gd name="connsiteX1" fmla="*/ 2544302 w 4846289"/>
              <a:gd name="connsiteY1" fmla="*/ 0 h 5149896"/>
              <a:gd name="connsiteX2" fmla="*/ 3598709 w 4846289"/>
              <a:gd name="connsiteY2" fmla="*/ 1452730 h 5149896"/>
              <a:gd name="connsiteX3" fmla="*/ 4846289 w 4846289"/>
              <a:gd name="connsiteY3" fmla="*/ 5143503 h 5149896"/>
              <a:gd name="connsiteX4" fmla="*/ 0 w 4846289"/>
              <a:gd name="connsiteY4" fmla="*/ 5149896 h 5149896"/>
              <a:gd name="connsiteX5" fmla="*/ 0 w 4846289"/>
              <a:gd name="connsiteY5" fmla="*/ 6396 h 5149896"/>
              <a:gd name="connsiteX0" fmla="*/ 0 w 4846289"/>
              <a:gd name="connsiteY0" fmla="*/ 6396 h 5149896"/>
              <a:gd name="connsiteX1" fmla="*/ 2544302 w 4846289"/>
              <a:gd name="connsiteY1" fmla="*/ 0 h 5149896"/>
              <a:gd name="connsiteX2" fmla="*/ 3598709 w 4846289"/>
              <a:gd name="connsiteY2" fmla="*/ 1452730 h 5149896"/>
              <a:gd name="connsiteX3" fmla="*/ 4846289 w 4846289"/>
              <a:gd name="connsiteY3" fmla="*/ 5143503 h 5149896"/>
              <a:gd name="connsiteX4" fmla="*/ 0 w 4846289"/>
              <a:gd name="connsiteY4" fmla="*/ 5149896 h 5149896"/>
              <a:gd name="connsiteX5" fmla="*/ 0 w 4846289"/>
              <a:gd name="connsiteY5" fmla="*/ 6396 h 51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6289" h="5149896">
                <a:moveTo>
                  <a:pt x="0" y="6396"/>
                </a:moveTo>
                <a:lnTo>
                  <a:pt x="2544302" y="0"/>
                </a:lnTo>
                <a:cubicBezTo>
                  <a:pt x="2527437" y="12789"/>
                  <a:pt x="3144707" y="640241"/>
                  <a:pt x="3598709" y="1452730"/>
                </a:cubicBezTo>
                <a:cubicBezTo>
                  <a:pt x="4052711" y="2265219"/>
                  <a:pt x="4567254" y="3487352"/>
                  <a:pt x="4846289" y="5143503"/>
                </a:cubicBezTo>
                <a:lnTo>
                  <a:pt x="0" y="5149896"/>
                </a:lnTo>
                <a:lnTo>
                  <a:pt x="0" y="639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35636D-6975-F7F3-72F9-920B30EF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225" y="460514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D5D2AD6-68D7-0EC3-BE3A-999AE4BB2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9225" y="1921014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Footer Placeholder 18">
            <a:extLst>
              <a:ext uri="{FF2B5EF4-FFF2-40B4-BE49-F238E27FC236}">
                <a16:creationId xmlns:a16="http://schemas.microsoft.com/office/drawing/2014/main" id="{C37271A1-17CA-E074-5BAC-63C92EB88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12" name="Slide Number Placeholder 19">
            <a:extLst>
              <a:ext uri="{FF2B5EF4-FFF2-40B4-BE49-F238E27FC236}">
                <a16:creationId xmlns:a16="http://schemas.microsoft.com/office/drawing/2014/main" id="{B08A7988-95BD-6570-B601-F30BD6486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7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Photo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A48AFAB-FC01-0DA3-93E8-9A49EB23F3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4579"/>
            <a:ext cx="4844579" cy="5148079"/>
          </a:xfrm>
          <a:custGeom>
            <a:avLst/>
            <a:gdLst>
              <a:gd name="connsiteX0" fmla="*/ 0 w 4871196"/>
              <a:gd name="connsiteY0" fmla="*/ 0 h 5143500"/>
              <a:gd name="connsiteX1" fmla="*/ 2435598 w 4871196"/>
              <a:gd name="connsiteY1" fmla="*/ 0 h 5143500"/>
              <a:gd name="connsiteX2" fmla="*/ 4871196 w 4871196"/>
              <a:gd name="connsiteY2" fmla="*/ 2571750 h 5143500"/>
              <a:gd name="connsiteX3" fmla="*/ 2435598 w 4871196"/>
              <a:gd name="connsiteY3" fmla="*/ 5143500 h 5143500"/>
              <a:gd name="connsiteX4" fmla="*/ 0 w 4871196"/>
              <a:gd name="connsiteY4" fmla="*/ 5143500 h 5143500"/>
              <a:gd name="connsiteX5" fmla="*/ 0 w 4871196"/>
              <a:gd name="connsiteY5" fmla="*/ 0 h 5143500"/>
              <a:gd name="connsiteX0" fmla="*/ 0 w 4896441"/>
              <a:gd name="connsiteY0" fmla="*/ 6395 h 5149895"/>
              <a:gd name="connsiteX1" fmla="*/ 1086379 w 4896441"/>
              <a:gd name="connsiteY1" fmla="*/ 0 h 5149895"/>
              <a:gd name="connsiteX2" fmla="*/ 4871196 w 4896441"/>
              <a:gd name="connsiteY2" fmla="*/ 2578145 h 5149895"/>
              <a:gd name="connsiteX3" fmla="*/ 2435598 w 4896441"/>
              <a:gd name="connsiteY3" fmla="*/ 5149895 h 5149895"/>
              <a:gd name="connsiteX4" fmla="*/ 0 w 4896441"/>
              <a:gd name="connsiteY4" fmla="*/ 5149895 h 5149895"/>
              <a:gd name="connsiteX5" fmla="*/ 0 w 4896441"/>
              <a:gd name="connsiteY5" fmla="*/ 6395 h 5149895"/>
              <a:gd name="connsiteX0" fmla="*/ 0 w 5245692"/>
              <a:gd name="connsiteY0" fmla="*/ 6395 h 5149895"/>
              <a:gd name="connsiteX1" fmla="*/ 1086379 w 5245692"/>
              <a:gd name="connsiteY1" fmla="*/ 0 h 5149895"/>
              <a:gd name="connsiteX2" fmla="*/ 4871196 w 5245692"/>
              <a:gd name="connsiteY2" fmla="*/ 2578145 h 5149895"/>
              <a:gd name="connsiteX3" fmla="*/ 4194059 w 5245692"/>
              <a:gd name="connsiteY3" fmla="*/ 5130712 h 5149895"/>
              <a:gd name="connsiteX4" fmla="*/ 0 w 5245692"/>
              <a:gd name="connsiteY4" fmla="*/ 5149895 h 5149895"/>
              <a:gd name="connsiteX5" fmla="*/ 0 w 5245692"/>
              <a:gd name="connsiteY5" fmla="*/ 6395 h 5149895"/>
              <a:gd name="connsiteX0" fmla="*/ 0 w 4919595"/>
              <a:gd name="connsiteY0" fmla="*/ 6395 h 5149895"/>
              <a:gd name="connsiteX1" fmla="*/ 1086379 w 4919595"/>
              <a:gd name="connsiteY1" fmla="*/ 0 h 5149895"/>
              <a:gd name="connsiteX2" fmla="*/ 4180600 w 4919595"/>
              <a:gd name="connsiteY2" fmla="*/ 1810816 h 5149895"/>
              <a:gd name="connsiteX3" fmla="*/ 4194059 w 4919595"/>
              <a:gd name="connsiteY3" fmla="*/ 5130712 h 5149895"/>
              <a:gd name="connsiteX4" fmla="*/ 0 w 4919595"/>
              <a:gd name="connsiteY4" fmla="*/ 5149895 h 5149895"/>
              <a:gd name="connsiteX5" fmla="*/ 0 w 4919595"/>
              <a:gd name="connsiteY5" fmla="*/ 6395 h 5149895"/>
              <a:gd name="connsiteX0" fmla="*/ 0 w 4852073"/>
              <a:gd name="connsiteY0" fmla="*/ 6395 h 5149895"/>
              <a:gd name="connsiteX1" fmla="*/ 1086379 w 4852073"/>
              <a:gd name="connsiteY1" fmla="*/ 0 h 5149895"/>
              <a:gd name="connsiteX2" fmla="*/ 4180600 w 4852073"/>
              <a:gd name="connsiteY2" fmla="*/ 1810816 h 5149895"/>
              <a:gd name="connsiteX3" fmla="*/ 4194059 w 4852073"/>
              <a:gd name="connsiteY3" fmla="*/ 5130712 h 5149895"/>
              <a:gd name="connsiteX4" fmla="*/ 0 w 4852073"/>
              <a:gd name="connsiteY4" fmla="*/ 5149895 h 5149895"/>
              <a:gd name="connsiteX5" fmla="*/ 0 w 4852073"/>
              <a:gd name="connsiteY5" fmla="*/ 6395 h 5149895"/>
              <a:gd name="connsiteX0" fmla="*/ 0 w 4823666"/>
              <a:gd name="connsiteY0" fmla="*/ 6395 h 5149895"/>
              <a:gd name="connsiteX1" fmla="*/ 1086379 w 4823666"/>
              <a:gd name="connsiteY1" fmla="*/ 0 h 5149895"/>
              <a:gd name="connsiteX2" fmla="*/ 4180600 w 4823666"/>
              <a:gd name="connsiteY2" fmla="*/ 1810816 h 5149895"/>
              <a:gd name="connsiteX3" fmla="*/ 4194059 w 4823666"/>
              <a:gd name="connsiteY3" fmla="*/ 5130712 h 5149895"/>
              <a:gd name="connsiteX4" fmla="*/ 0 w 4823666"/>
              <a:gd name="connsiteY4" fmla="*/ 5149895 h 5149895"/>
              <a:gd name="connsiteX5" fmla="*/ 0 w 4823666"/>
              <a:gd name="connsiteY5" fmla="*/ 6395 h 5149895"/>
              <a:gd name="connsiteX0" fmla="*/ 0 w 4684504"/>
              <a:gd name="connsiteY0" fmla="*/ 6395 h 5149895"/>
              <a:gd name="connsiteX1" fmla="*/ 1086379 w 4684504"/>
              <a:gd name="connsiteY1" fmla="*/ 0 h 5149895"/>
              <a:gd name="connsiteX2" fmla="*/ 3553948 w 4684504"/>
              <a:gd name="connsiteY2" fmla="*/ 1280080 h 5149895"/>
              <a:gd name="connsiteX3" fmla="*/ 4194059 w 4684504"/>
              <a:gd name="connsiteY3" fmla="*/ 5130712 h 5149895"/>
              <a:gd name="connsiteX4" fmla="*/ 0 w 4684504"/>
              <a:gd name="connsiteY4" fmla="*/ 5149895 h 5149895"/>
              <a:gd name="connsiteX5" fmla="*/ 0 w 4684504"/>
              <a:gd name="connsiteY5" fmla="*/ 6395 h 5149895"/>
              <a:gd name="connsiteX0" fmla="*/ 0 w 4752958"/>
              <a:gd name="connsiteY0" fmla="*/ 6395 h 5149895"/>
              <a:gd name="connsiteX1" fmla="*/ 1086379 w 4752958"/>
              <a:gd name="connsiteY1" fmla="*/ 0 h 5149895"/>
              <a:gd name="connsiteX2" fmla="*/ 3553948 w 4752958"/>
              <a:gd name="connsiteY2" fmla="*/ 1280080 h 5149895"/>
              <a:gd name="connsiteX3" fmla="*/ 4194059 w 4752958"/>
              <a:gd name="connsiteY3" fmla="*/ 5130712 h 5149895"/>
              <a:gd name="connsiteX4" fmla="*/ 0 w 4752958"/>
              <a:gd name="connsiteY4" fmla="*/ 5149895 h 5149895"/>
              <a:gd name="connsiteX5" fmla="*/ 0 w 4752958"/>
              <a:gd name="connsiteY5" fmla="*/ 6395 h 5149895"/>
              <a:gd name="connsiteX0" fmla="*/ 0 w 4355987"/>
              <a:gd name="connsiteY0" fmla="*/ 6395 h 5149895"/>
              <a:gd name="connsiteX1" fmla="*/ 1086379 w 4355987"/>
              <a:gd name="connsiteY1" fmla="*/ 0 h 5149895"/>
              <a:gd name="connsiteX2" fmla="*/ 3553948 w 4355987"/>
              <a:gd name="connsiteY2" fmla="*/ 1280080 h 5149895"/>
              <a:gd name="connsiteX3" fmla="*/ 4194059 w 4355987"/>
              <a:gd name="connsiteY3" fmla="*/ 5130712 h 5149895"/>
              <a:gd name="connsiteX4" fmla="*/ 0 w 4355987"/>
              <a:gd name="connsiteY4" fmla="*/ 5149895 h 5149895"/>
              <a:gd name="connsiteX5" fmla="*/ 0 w 4355987"/>
              <a:gd name="connsiteY5" fmla="*/ 6395 h 5149895"/>
              <a:gd name="connsiteX0" fmla="*/ 0 w 4342563"/>
              <a:gd name="connsiteY0" fmla="*/ 6395 h 5149895"/>
              <a:gd name="connsiteX1" fmla="*/ 1086379 w 4342563"/>
              <a:gd name="connsiteY1" fmla="*/ 0 h 5149895"/>
              <a:gd name="connsiteX2" fmla="*/ 3553948 w 4342563"/>
              <a:gd name="connsiteY2" fmla="*/ 1280080 h 5149895"/>
              <a:gd name="connsiteX3" fmla="*/ 4194059 w 4342563"/>
              <a:gd name="connsiteY3" fmla="*/ 5130712 h 5149895"/>
              <a:gd name="connsiteX4" fmla="*/ 0 w 4342563"/>
              <a:gd name="connsiteY4" fmla="*/ 5149895 h 5149895"/>
              <a:gd name="connsiteX5" fmla="*/ 0 w 4342563"/>
              <a:gd name="connsiteY5" fmla="*/ 6395 h 5149895"/>
              <a:gd name="connsiteX0" fmla="*/ 0 w 4324549"/>
              <a:gd name="connsiteY0" fmla="*/ 6395 h 5149895"/>
              <a:gd name="connsiteX1" fmla="*/ 1086379 w 4324549"/>
              <a:gd name="connsiteY1" fmla="*/ 0 h 5149895"/>
              <a:gd name="connsiteX2" fmla="*/ 3413271 w 4324549"/>
              <a:gd name="connsiteY2" fmla="*/ 1491096 h 5149895"/>
              <a:gd name="connsiteX3" fmla="*/ 4194059 w 4324549"/>
              <a:gd name="connsiteY3" fmla="*/ 5130712 h 5149895"/>
              <a:gd name="connsiteX4" fmla="*/ 0 w 4324549"/>
              <a:gd name="connsiteY4" fmla="*/ 5149895 h 5149895"/>
              <a:gd name="connsiteX5" fmla="*/ 0 w 4324549"/>
              <a:gd name="connsiteY5" fmla="*/ 6395 h 5149895"/>
              <a:gd name="connsiteX0" fmla="*/ 0 w 4309724"/>
              <a:gd name="connsiteY0" fmla="*/ 12790 h 5156290"/>
              <a:gd name="connsiteX1" fmla="*/ 2416415 w 4309724"/>
              <a:gd name="connsiteY1" fmla="*/ 0 h 5156290"/>
              <a:gd name="connsiteX2" fmla="*/ 3413271 w 4309724"/>
              <a:gd name="connsiteY2" fmla="*/ 1497491 h 5156290"/>
              <a:gd name="connsiteX3" fmla="*/ 4194059 w 4309724"/>
              <a:gd name="connsiteY3" fmla="*/ 5137107 h 5156290"/>
              <a:gd name="connsiteX4" fmla="*/ 0 w 4309724"/>
              <a:gd name="connsiteY4" fmla="*/ 5156290 h 5156290"/>
              <a:gd name="connsiteX5" fmla="*/ 0 w 4309724"/>
              <a:gd name="connsiteY5" fmla="*/ 12790 h 5156290"/>
              <a:gd name="connsiteX0" fmla="*/ 0 w 4309724"/>
              <a:gd name="connsiteY0" fmla="*/ 12790 h 5156290"/>
              <a:gd name="connsiteX1" fmla="*/ 2416415 w 4309724"/>
              <a:gd name="connsiteY1" fmla="*/ 0 h 5156290"/>
              <a:gd name="connsiteX2" fmla="*/ 3413271 w 4309724"/>
              <a:gd name="connsiteY2" fmla="*/ 1497491 h 5156290"/>
              <a:gd name="connsiteX3" fmla="*/ 4194059 w 4309724"/>
              <a:gd name="connsiteY3" fmla="*/ 5137107 h 5156290"/>
              <a:gd name="connsiteX4" fmla="*/ 0 w 4309724"/>
              <a:gd name="connsiteY4" fmla="*/ 5156290 h 5156290"/>
              <a:gd name="connsiteX5" fmla="*/ 0 w 4309724"/>
              <a:gd name="connsiteY5" fmla="*/ 12790 h 5156290"/>
              <a:gd name="connsiteX0" fmla="*/ 0 w 4323344"/>
              <a:gd name="connsiteY0" fmla="*/ 12790 h 5156290"/>
              <a:gd name="connsiteX1" fmla="*/ 2416415 w 4323344"/>
              <a:gd name="connsiteY1" fmla="*/ 0 h 5156290"/>
              <a:gd name="connsiteX2" fmla="*/ 3547554 w 4323344"/>
              <a:gd name="connsiteY2" fmla="*/ 1484702 h 5156290"/>
              <a:gd name="connsiteX3" fmla="*/ 4194059 w 4323344"/>
              <a:gd name="connsiteY3" fmla="*/ 5137107 h 5156290"/>
              <a:gd name="connsiteX4" fmla="*/ 0 w 4323344"/>
              <a:gd name="connsiteY4" fmla="*/ 5156290 h 5156290"/>
              <a:gd name="connsiteX5" fmla="*/ 0 w 4323344"/>
              <a:gd name="connsiteY5" fmla="*/ 12790 h 5156290"/>
              <a:gd name="connsiteX0" fmla="*/ 0 w 4347914"/>
              <a:gd name="connsiteY0" fmla="*/ 12790 h 5156290"/>
              <a:gd name="connsiteX1" fmla="*/ 2416415 w 4347914"/>
              <a:gd name="connsiteY1" fmla="*/ 0 h 5156290"/>
              <a:gd name="connsiteX2" fmla="*/ 3547554 w 4347914"/>
              <a:gd name="connsiteY2" fmla="*/ 1484702 h 5156290"/>
              <a:gd name="connsiteX3" fmla="*/ 4194059 w 4347914"/>
              <a:gd name="connsiteY3" fmla="*/ 5137107 h 5156290"/>
              <a:gd name="connsiteX4" fmla="*/ 0 w 4347914"/>
              <a:gd name="connsiteY4" fmla="*/ 5156290 h 5156290"/>
              <a:gd name="connsiteX5" fmla="*/ 0 w 4347914"/>
              <a:gd name="connsiteY5" fmla="*/ 12790 h 5156290"/>
              <a:gd name="connsiteX0" fmla="*/ 0 w 4351928"/>
              <a:gd name="connsiteY0" fmla="*/ 12790 h 5156290"/>
              <a:gd name="connsiteX1" fmla="*/ 2416415 w 4351928"/>
              <a:gd name="connsiteY1" fmla="*/ 0 h 5156290"/>
              <a:gd name="connsiteX2" fmla="*/ 3573131 w 4351928"/>
              <a:gd name="connsiteY2" fmla="*/ 1452730 h 5156290"/>
              <a:gd name="connsiteX3" fmla="*/ 4194059 w 4351928"/>
              <a:gd name="connsiteY3" fmla="*/ 5137107 h 5156290"/>
              <a:gd name="connsiteX4" fmla="*/ 0 w 4351928"/>
              <a:gd name="connsiteY4" fmla="*/ 5156290 h 5156290"/>
              <a:gd name="connsiteX5" fmla="*/ 0 w 4351928"/>
              <a:gd name="connsiteY5" fmla="*/ 12790 h 5156290"/>
              <a:gd name="connsiteX0" fmla="*/ 0 w 4325152"/>
              <a:gd name="connsiteY0" fmla="*/ 12790 h 5156290"/>
              <a:gd name="connsiteX1" fmla="*/ 2480359 w 4325152"/>
              <a:gd name="connsiteY1" fmla="*/ 0 h 5156290"/>
              <a:gd name="connsiteX2" fmla="*/ 3573131 w 4325152"/>
              <a:gd name="connsiteY2" fmla="*/ 1452730 h 5156290"/>
              <a:gd name="connsiteX3" fmla="*/ 4194059 w 4325152"/>
              <a:gd name="connsiteY3" fmla="*/ 5137107 h 5156290"/>
              <a:gd name="connsiteX4" fmla="*/ 0 w 4325152"/>
              <a:gd name="connsiteY4" fmla="*/ 5156290 h 5156290"/>
              <a:gd name="connsiteX5" fmla="*/ 0 w 4325152"/>
              <a:gd name="connsiteY5" fmla="*/ 12790 h 5156290"/>
              <a:gd name="connsiteX0" fmla="*/ 0 w 4316181"/>
              <a:gd name="connsiteY0" fmla="*/ 12790 h 5156290"/>
              <a:gd name="connsiteX1" fmla="*/ 2480359 w 4316181"/>
              <a:gd name="connsiteY1" fmla="*/ 0 h 5156290"/>
              <a:gd name="connsiteX2" fmla="*/ 3573131 w 4316181"/>
              <a:gd name="connsiteY2" fmla="*/ 1452730 h 5156290"/>
              <a:gd name="connsiteX3" fmla="*/ 4194059 w 4316181"/>
              <a:gd name="connsiteY3" fmla="*/ 5137107 h 5156290"/>
              <a:gd name="connsiteX4" fmla="*/ 0 w 4316181"/>
              <a:gd name="connsiteY4" fmla="*/ 5156290 h 5156290"/>
              <a:gd name="connsiteX5" fmla="*/ 0 w 4316181"/>
              <a:gd name="connsiteY5" fmla="*/ 12790 h 5156290"/>
              <a:gd name="connsiteX0" fmla="*/ 0 w 4327925"/>
              <a:gd name="connsiteY0" fmla="*/ 12790 h 5156290"/>
              <a:gd name="connsiteX1" fmla="*/ 2480359 w 4327925"/>
              <a:gd name="connsiteY1" fmla="*/ 0 h 5156290"/>
              <a:gd name="connsiteX2" fmla="*/ 3573131 w 4327925"/>
              <a:gd name="connsiteY2" fmla="*/ 1452730 h 5156290"/>
              <a:gd name="connsiteX3" fmla="*/ 4194059 w 4327925"/>
              <a:gd name="connsiteY3" fmla="*/ 5137107 h 5156290"/>
              <a:gd name="connsiteX4" fmla="*/ 0 w 4327925"/>
              <a:gd name="connsiteY4" fmla="*/ 5156290 h 5156290"/>
              <a:gd name="connsiteX5" fmla="*/ 0 w 4327925"/>
              <a:gd name="connsiteY5" fmla="*/ 12790 h 5156290"/>
              <a:gd name="connsiteX0" fmla="*/ 0 w 4342548"/>
              <a:gd name="connsiteY0" fmla="*/ 12790 h 5156290"/>
              <a:gd name="connsiteX1" fmla="*/ 2480359 w 4342548"/>
              <a:gd name="connsiteY1" fmla="*/ 0 h 5156290"/>
              <a:gd name="connsiteX2" fmla="*/ 3573131 w 4342548"/>
              <a:gd name="connsiteY2" fmla="*/ 1452730 h 5156290"/>
              <a:gd name="connsiteX3" fmla="*/ 4194059 w 4342548"/>
              <a:gd name="connsiteY3" fmla="*/ 5137107 h 5156290"/>
              <a:gd name="connsiteX4" fmla="*/ 0 w 4342548"/>
              <a:gd name="connsiteY4" fmla="*/ 5156290 h 5156290"/>
              <a:gd name="connsiteX5" fmla="*/ 0 w 4342548"/>
              <a:gd name="connsiteY5" fmla="*/ 12790 h 5156290"/>
              <a:gd name="connsiteX0" fmla="*/ 0 w 4940254"/>
              <a:gd name="connsiteY0" fmla="*/ 12790 h 5162685"/>
              <a:gd name="connsiteX1" fmla="*/ 2480359 w 4940254"/>
              <a:gd name="connsiteY1" fmla="*/ 0 h 5162685"/>
              <a:gd name="connsiteX2" fmla="*/ 3573131 w 4940254"/>
              <a:gd name="connsiteY2" fmla="*/ 1452730 h 5162685"/>
              <a:gd name="connsiteX3" fmla="*/ 4852683 w 4940254"/>
              <a:gd name="connsiteY3" fmla="*/ 5162685 h 5162685"/>
              <a:gd name="connsiteX4" fmla="*/ 0 w 4940254"/>
              <a:gd name="connsiteY4" fmla="*/ 5156290 h 5162685"/>
              <a:gd name="connsiteX5" fmla="*/ 0 w 4940254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45273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45273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573131 w 4852683"/>
              <a:gd name="connsiteY2" fmla="*/ 1593407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48035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852683"/>
              <a:gd name="connsiteY0" fmla="*/ 12790 h 5162685"/>
              <a:gd name="connsiteX1" fmla="*/ 2525119 w 4852683"/>
              <a:gd name="connsiteY1" fmla="*/ 0 h 5162685"/>
              <a:gd name="connsiteX2" fmla="*/ 3624287 w 4852683"/>
              <a:gd name="connsiteY2" fmla="*/ 1555040 h 5162685"/>
              <a:gd name="connsiteX3" fmla="*/ 4852683 w 4852683"/>
              <a:gd name="connsiteY3" fmla="*/ 5162685 h 5162685"/>
              <a:gd name="connsiteX4" fmla="*/ 0 w 4852683"/>
              <a:gd name="connsiteY4" fmla="*/ 5156290 h 5162685"/>
              <a:gd name="connsiteX5" fmla="*/ 0 w 4852683"/>
              <a:gd name="connsiteY5" fmla="*/ 12790 h 5162685"/>
              <a:gd name="connsiteX0" fmla="*/ 0 w 4788739"/>
              <a:gd name="connsiteY0" fmla="*/ 12790 h 5169080"/>
              <a:gd name="connsiteX1" fmla="*/ 2525119 w 4788739"/>
              <a:gd name="connsiteY1" fmla="*/ 0 h 5169080"/>
              <a:gd name="connsiteX2" fmla="*/ 3624287 w 4788739"/>
              <a:gd name="connsiteY2" fmla="*/ 1555040 h 5169080"/>
              <a:gd name="connsiteX3" fmla="*/ 4788739 w 4788739"/>
              <a:gd name="connsiteY3" fmla="*/ 5169080 h 5169080"/>
              <a:gd name="connsiteX4" fmla="*/ 0 w 4788739"/>
              <a:gd name="connsiteY4" fmla="*/ 5156290 h 5169080"/>
              <a:gd name="connsiteX5" fmla="*/ 0 w 4788739"/>
              <a:gd name="connsiteY5" fmla="*/ 12790 h 5169080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624287 w 4839894"/>
              <a:gd name="connsiteY2" fmla="*/ 1555040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839894"/>
              <a:gd name="connsiteY0" fmla="*/ 12790 h 5156292"/>
              <a:gd name="connsiteX1" fmla="*/ 2525119 w 4839894"/>
              <a:gd name="connsiteY1" fmla="*/ 0 h 5156292"/>
              <a:gd name="connsiteX2" fmla="*/ 3598709 w 4839894"/>
              <a:gd name="connsiteY2" fmla="*/ 1459124 h 5156292"/>
              <a:gd name="connsiteX3" fmla="*/ 4839894 w 4839894"/>
              <a:gd name="connsiteY3" fmla="*/ 5156292 h 5156292"/>
              <a:gd name="connsiteX4" fmla="*/ 0 w 4839894"/>
              <a:gd name="connsiteY4" fmla="*/ 5156290 h 5156292"/>
              <a:gd name="connsiteX5" fmla="*/ 0 w 4839894"/>
              <a:gd name="connsiteY5" fmla="*/ 12790 h 5156292"/>
              <a:gd name="connsiteX0" fmla="*/ 0 w 4699218"/>
              <a:gd name="connsiteY0" fmla="*/ 12790 h 5156290"/>
              <a:gd name="connsiteX1" fmla="*/ 2525119 w 4699218"/>
              <a:gd name="connsiteY1" fmla="*/ 0 h 5156290"/>
              <a:gd name="connsiteX2" fmla="*/ 3598709 w 4699218"/>
              <a:gd name="connsiteY2" fmla="*/ 1459124 h 5156290"/>
              <a:gd name="connsiteX3" fmla="*/ 4699218 w 4699218"/>
              <a:gd name="connsiteY3" fmla="*/ 5149897 h 5156290"/>
              <a:gd name="connsiteX4" fmla="*/ 0 w 4699218"/>
              <a:gd name="connsiteY4" fmla="*/ 5156290 h 5156290"/>
              <a:gd name="connsiteX5" fmla="*/ 0 w 4699218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12790 h 5156290"/>
              <a:gd name="connsiteX1" fmla="*/ 2525119 w 4846289"/>
              <a:gd name="connsiteY1" fmla="*/ 0 h 5156290"/>
              <a:gd name="connsiteX2" fmla="*/ 3598709 w 4846289"/>
              <a:gd name="connsiteY2" fmla="*/ 1459124 h 5156290"/>
              <a:gd name="connsiteX3" fmla="*/ 4846289 w 4846289"/>
              <a:gd name="connsiteY3" fmla="*/ 5149897 h 5156290"/>
              <a:gd name="connsiteX4" fmla="*/ 0 w 4846289"/>
              <a:gd name="connsiteY4" fmla="*/ 5156290 h 5156290"/>
              <a:gd name="connsiteX5" fmla="*/ 0 w 4846289"/>
              <a:gd name="connsiteY5" fmla="*/ 12790 h 5156290"/>
              <a:gd name="connsiteX0" fmla="*/ 0 w 4846289"/>
              <a:gd name="connsiteY0" fmla="*/ 6396 h 5149896"/>
              <a:gd name="connsiteX1" fmla="*/ 2544302 w 4846289"/>
              <a:gd name="connsiteY1" fmla="*/ 0 h 5149896"/>
              <a:gd name="connsiteX2" fmla="*/ 3598709 w 4846289"/>
              <a:gd name="connsiteY2" fmla="*/ 1452730 h 5149896"/>
              <a:gd name="connsiteX3" fmla="*/ 4846289 w 4846289"/>
              <a:gd name="connsiteY3" fmla="*/ 5143503 h 5149896"/>
              <a:gd name="connsiteX4" fmla="*/ 0 w 4846289"/>
              <a:gd name="connsiteY4" fmla="*/ 5149896 h 5149896"/>
              <a:gd name="connsiteX5" fmla="*/ 0 w 4846289"/>
              <a:gd name="connsiteY5" fmla="*/ 6396 h 5149896"/>
              <a:gd name="connsiteX0" fmla="*/ 0 w 4846289"/>
              <a:gd name="connsiteY0" fmla="*/ 6396 h 5149896"/>
              <a:gd name="connsiteX1" fmla="*/ 2544302 w 4846289"/>
              <a:gd name="connsiteY1" fmla="*/ 0 h 5149896"/>
              <a:gd name="connsiteX2" fmla="*/ 3598709 w 4846289"/>
              <a:gd name="connsiteY2" fmla="*/ 1452730 h 5149896"/>
              <a:gd name="connsiteX3" fmla="*/ 4846289 w 4846289"/>
              <a:gd name="connsiteY3" fmla="*/ 5143503 h 5149896"/>
              <a:gd name="connsiteX4" fmla="*/ 0 w 4846289"/>
              <a:gd name="connsiteY4" fmla="*/ 5149896 h 5149896"/>
              <a:gd name="connsiteX5" fmla="*/ 0 w 4846289"/>
              <a:gd name="connsiteY5" fmla="*/ 6396 h 51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6289" h="5149896">
                <a:moveTo>
                  <a:pt x="0" y="6396"/>
                </a:moveTo>
                <a:lnTo>
                  <a:pt x="2544302" y="0"/>
                </a:lnTo>
                <a:cubicBezTo>
                  <a:pt x="2527437" y="12789"/>
                  <a:pt x="3144707" y="640241"/>
                  <a:pt x="3598709" y="1452730"/>
                </a:cubicBezTo>
                <a:cubicBezTo>
                  <a:pt x="4052711" y="2265219"/>
                  <a:pt x="4567254" y="3487352"/>
                  <a:pt x="4846289" y="5143503"/>
                </a:cubicBezTo>
                <a:lnTo>
                  <a:pt x="0" y="5149896"/>
                </a:lnTo>
                <a:lnTo>
                  <a:pt x="0" y="639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35636D-6975-F7F3-72F9-920B30EF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225" y="460514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D5D2AD6-68D7-0EC3-BE3A-999AE4BB2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9225" y="1921014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Footer Placeholder 18">
            <a:extLst>
              <a:ext uri="{FF2B5EF4-FFF2-40B4-BE49-F238E27FC236}">
                <a16:creationId xmlns:a16="http://schemas.microsoft.com/office/drawing/2014/main" id="{C37271A1-17CA-E074-5BAC-63C92EB88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12" name="Slide Number Placeholder 19">
            <a:extLst>
              <a:ext uri="{FF2B5EF4-FFF2-40B4-BE49-F238E27FC236}">
                <a16:creationId xmlns:a16="http://schemas.microsoft.com/office/drawing/2014/main" id="{B08A7988-95BD-6570-B601-F30BD6486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2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62578D50-E74B-24AD-F0E7-AC31E6E93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" y="348654"/>
            <a:ext cx="2721748" cy="102065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05938-0A78-EC73-B38D-0434C991A8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080" y="-34599"/>
            <a:ext cx="4878920" cy="5178099"/>
          </a:xfrm>
          <a:custGeom>
            <a:avLst/>
            <a:gdLst>
              <a:gd name="connsiteX0" fmla="*/ 2260226 w 4846320"/>
              <a:gd name="connsiteY0" fmla="*/ 0 h 5143500"/>
              <a:gd name="connsiteX1" fmla="*/ 4846320 w 4846320"/>
              <a:gd name="connsiteY1" fmla="*/ 0 h 5143500"/>
              <a:gd name="connsiteX2" fmla="*/ 4846320 w 4846320"/>
              <a:gd name="connsiteY2" fmla="*/ 5143500 h 5143500"/>
              <a:gd name="connsiteX3" fmla="*/ 0 w 4846320"/>
              <a:gd name="connsiteY3" fmla="*/ 5143500 h 5143500"/>
              <a:gd name="connsiteX4" fmla="*/ 2003487 w 4846320"/>
              <a:gd name="connsiteY4" fmla="*/ 30360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20" h="5143500">
                <a:moveTo>
                  <a:pt x="2260226" y="0"/>
                </a:moveTo>
                <a:lnTo>
                  <a:pt x="4846320" y="0"/>
                </a:lnTo>
                <a:lnTo>
                  <a:pt x="4846320" y="5143500"/>
                </a:lnTo>
                <a:lnTo>
                  <a:pt x="0" y="5143500"/>
                </a:lnTo>
                <a:cubicBezTo>
                  <a:pt x="264319" y="3905250"/>
                  <a:pt x="655886" y="1990576"/>
                  <a:pt x="2003487" y="30360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51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Photo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B16C9C-92A9-3203-4952-0F487DEE083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06FD26-CE5C-15FD-8C25-AAA1060D94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080" y="-34599"/>
            <a:ext cx="4878920" cy="5178099"/>
          </a:xfrm>
          <a:custGeom>
            <a:avLst/>
            <a:gdLst>
              <a:gd name="connsiteX0" fmla="*/ 2260226 w 4846320"/>
              <a:gd name="connsiteY0" fmla="*/ 0 h 5143500"/>
              <a:gd name="connsiteX1" fmla="*/ 4846320 w 4846320"/>
              <a:gd name="connsiteY1" fmla="*/ 0 h 5143500"/>
              <a:gd name="connsiteX2" fmla="*/ 4846320 w 4846320"/>
              <a:gd name="connsiteY2" fmla="*/ 5143500 h 5143500"/>
              <a:gd name="connsiteX3" fmla="*/ 0 w 4846320"/>
              <a:gd name="connsiteY3" fmla="*/ 5143500 h 5143500"/>
              <a:gd name="connsiteX4" fmla="*/ 2003487 w 4846320"/>
              <a:gd name="connsiteY4" fmla="*/ 30360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20" h="5143500">
                <a:moveTo>
                  <a:pt x="2260226" y="0"/>
                </a:moveTo>
                <a:lnTo>
                  <a:pt x="4846320" y="0"/>
                </a:lnTo>
                <a:lnTo>
                  <a:pt x="4846320" y="5143500"/>
                </a:lnTo>
                <a:lnTo>
                  <a:pt x="0" y="5143500"/>
                </a:lnTo>
                <a:cubicBezTo>
                  <a:pt x="264319" y="3905250"/>
                  <a:pt x="655886" y="1990576"/>
                  <a:pt x="2003487" y="30360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F3484A-B746-F3F7-A584-548CEE04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73777D-D6F8-99EB-9073-B251E9A3B4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Footer Placeholder 18">
            <a:extLst>
              <a:ext uri="{FF2B5EF4-FFF2-40B4-BE49-F238E27FC236}">
                <a16:creationId xmlns:a16="http://schemas.microsoft.com/office/drawing/2014/main" id="{5F8F012C-F393-8DEB-2D8C-3053ABD7A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12" name="Slide Number Placeholder 19">
            <a:extLst>
              <a:ext uri="{FF2B5EF4-FFF2-40B4-BE49-F238E27FC236}">
                <a16:creationId xmlns:a16="http://schemas.microsoft.com/office/drawing/2014/main" id="{F88C467D-F7E3-BF87-F83A-F2FBA500C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74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Photo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B16C9C-92A9-3203-4952-0F487DEE083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06FD26-CE5C-15FD-8C25-AAA1060D94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080" y="-34599"/>
            <a:ext cx="4878920" cy="5178099"/>
          </a:xfrm>
          <a:custGeom>
            <a:avLst/>
            <a:gdLst>
              <a:gd name="connsiteX0" fmla="*/ 2260226 w 4846320"/>
              <a:gd name="connsiteY0" fmla="*/ 0 h 5143500"/>
              <a:gd name="connsiteX1" fmla="*/ 4846320 w 4846320"/>
              <a:gd name="connsiteY1" fmla="*/ 0 h 5143500"/>
              <a:gd name="connsiteX2" fmla="*/ 4846320 w 4846320"/>
              <a:gd name="connsiteY2" fmla="*/ 5143500 h 5143500"/>
              <a:gd name="connsiteX3" fmla="*/ 0 w 4846320"/>
              <a:gd name="connsiteY3" fmla="*/ 5143500 h 5143500"/>
              <a:gd name="connsiteX4" fmla="*/ 2003487 w 4846320"/>
              <a:gd name="connsiteY4" fmla="*/ 30360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20" h="5143500">
                <a:moveTo>
                  <a:pt x="2260226" y="0"/>
                </a:moveTo>
                <a:lnTo>
                  <a:pt x="4846320" y="0"/>
                </a:lnTo>
                <a:lnTo>
                  <a:pt x="4846320" y="5143500"/>
                </a:lnTo>
                <a:lnTo>
                  <a:pt x="0" y="5143500"/>
                </a:lnTo>
                <a:cubicBezTo>
                  <a:pt x="264319" y="3905250"/>
                  <a:pt x="655886" y="1990576"/>
                  <a:pt x="2003487" y="30360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F87CE0-39A0-32A0-1D3E-04B892DA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032D0E6-5C1E-DD87-F61D-F251F36639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0237E295-465B-445D-775F-904CF6BC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B6744D-8ED6-236F-42C2-2E639FAFE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36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Photo Slide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B16C9C-92A9-3203-4952-0F487DEE083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06FD26-CE5C-15FD-8C25-AAA1060D94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080" y="-34599"/>
            <a:ext cx="4878920" cy="5178099"/>
          </a:xfrm>
          <a:custGeom>
            <a:avLst/>
            <a:gdLst>
              <a:gd name="connsiteX0" fmla="*/ 2260226 w 4846320"/>
              <a:gd name="connsiteY0" fmla="*/ 0 h 5143500"/>
              <a:gd name="connsiteX1" fmla="*/ 4846320 w 4846320"/>
              <a:gd name="connsiteY1" fmla="*/ 0 h 5143500"/>
              <a:gd name="connsiteX2" fmla="*/ 4846320 w 4846320"/>
              <a:gd name="connsiteY2" fmla="*/ 5143500 h 5143500"/>
              <a:gd name="connsiteX3" fmla="*/ 0 w 4846320"/>
              <a:gd name="connsiteY3" fmla="*/ 5143500 h 5143500"/>
              <a:gd name="connsiteX4" fmla="*/ 2003487 w 4846320"/>
              <a:gd name="connsiteY4" fmla="*/ 30360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20" h="5143500">
                <a:moveTo>
                  <a:pt x="2260226" y="0"/>
                </a:moveTo>
                <a:lnTo>
                  <a:pt x="4846320" y="0"/>
                </a:lnTo>
                <a:lnTo>
                  <a:pt x="4846320" y="5143500"/>
                </a:lnTo>
                <a:lnTo>
                  <a:pt x="0" y="5143500"/>
                </a:lnTo>
                <a:cubicBezTo>
                  <a:pt x="264319" y="3905250"/>
                  <a:pt x="655886" y="1990576"/>
                  <a:pt x="2003487" y="30360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710781-C284-FAC2-D934-7977C3A7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E0785C1-376F-CC80-663D-B6CDDAD64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2583692E-7AAC-9CF7-4461-B31A8170E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E6206198-C4B9-A338-6342-0DEC28DD3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91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Photo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06FD26-CE5C-15FD-8C25-AAA1060D94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080" y="-34599"/>
            <a:ext cx="4878920" cy="5178099"/>
          </a:xfrm>
          <a:custGeom>
            <a:avLst/>
            <a:gdLst>
              <a:gd name="connsiteX0" fmla="*/ 2260226 w 4846320"/>
              <a:gd name="connsiteY0" fmla="*/ 0 h 5143500"/>
              <a:gd name="connsiteX1" fmla="*/ 4846320 w 4846320"/>
              <a:gd name="connsiteY1" fmla="*/ 0 h 5143500"/>
              <a:gd name="connsiteX2" fmla="*/ 4846320 w 4846320"/>
              <a:gd name="connsiteY2" fmla="*/ 5143500 h 5143500"/>
              <a:gd name="connsiteX3" fmla="*/ 0 w 4846320"/>
              <a:gd name="connsiteY3" fmla="*/ 5143500 h 5143500"/>
              <a:gd name="connsiteX4" fmla="*/ 2003487 w 4846320"/>
              <a:gd name="connsiteY4" fmla="*/ 30360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20" h="5143500">
                <a:moveTo>
                  <a:pt x="2260226" y="0"/>
                </a:moveTo>
                <a:lnTo>
                  <a:pt x="4846320" y="0"/>
                </a:lnTo>
                <a:lnTo>
                  <a:pt x="4846320" y="5143500"/>
                </a:lnTo>
                <a:lnTo>
                  <a:pt x="0" y="5143500"/>
                </a:lnTo>
                <a:cubicBezTo>
                  <a:pt x="264319" y="3905250"/>
                  <a:pt x="655886" y="1990576"/>
                  <a:pt x="2003487" y="30360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FF871-16EA-49D7-C85B-C58CEA37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A114A7-7AF3-E6A8-2628-264EEAE6C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C62276DB-6596-3AA1-A8D1-7A42AF4A7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1BD8E432-DC99-794E-4A1D-82C4489A7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06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05" y="529177"/>
            <a:ext cx="5411445" cy="994172"/>
          </a:xfrm>
        </p:spPr>
        <p:txBody>
          <a:bodyPr lIns="0" tIns="0" rIns="0" bIns="0">
            <a:noAutofit/>
          </a:bodyPr>
          <a:lstStyle>
            <a:lvl1pPr>
              <a:defRPr sz="24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405" y="1704941"/>
            <a:ext cx="7765366" cy="28107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8">
            <a:extLst>
              <a:ext uri="{FF2B5EF4-FFF2-40B4-BE49-F238E27FC236}">
                <a16:creationId xmlns:a16="http://schemas.microsoft.com/office/drawing/2014/main" id="{FF333F95-A056-490B-467D-302CE6ABC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12" name="Slide Number Placeholder 19">
            <a:extLst>
              <a:ext uri="{FF2B5EF4-FFF2-40B4-BE49-F238E27FC236}">
                <a16:creationId xmlns:a16="http://schemas.microsoft.com/office/drawing/2014/main" id="{75B6E487-654B-9F90-6EDA-3E2D9F1B4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ight Triangle 7">
            <a:extLst>
              <a:ext uri="{FF2B5EF4-FFF2-40B4-BE49-F238E27FC236}">
                <a16:creationId xmlns:a16="http://schemas.microsoft.com/office/drawing/2014/main" id="{E5EC86C1-092F-33E7-7B6A-C647B28F2E06}"/>
              </a:ext>
            </a:extLst>
          </p:cNvPr>
          <p:cNvSpPr/>
          <p:nvPr userDrawn="1"/>
        </p:nvSpPr>
        <p:spPr>
          <a:xfrm rot="10800000">
            <a:off x="4755096" y="3364"/>
            <a:ext cx="4388903" cy="1914645"/>
          </a:xfrm>
          <a:custGeom>
            <a:avLst/>
            <a:gdLst>
              <a:gd name="connsiteX0" fmla="*/ 0 w 4277390"/>
              <a:gd name="connsiteY0" fmla="*/ 1998487 h 1998487"/>
              <a:gd name="connsiteX1" fmla="*/ 0 w 4277390"/>
              <a:gd name="connsiteY1" fmla="*/ 0 h 1998487"/>
              <a:gd name="connsiteX2" fmla="*/ 4277390 w 4277390"/>
              <a:gd name="connsiteY2" fmla="*/ 1998487 h 1998487"/>
              <a:gd name="connsiteX3" fmla="*/ 0 w 4277390"/>
              <a:gd name="connsiteY3" fmla="*/ 1998487 h 1998487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8903" h="2005921">
                <a:moveTo>
                  <a:pt x="0" y="1998487"/>
                </a:moveTo>
                <a:lnTo>
                  <a:pt x="0" y="0"/>
                </a:lnTo>
                <a:cubicBezTo>
                  <a:pt x="1039221" y="177987"/>
                  <a:pt x="3163826" y="712814"/>
                  <a:pt x="4388903" y="2005921"/>
                </a:cubicBezTo>
                <a:lnTo>
                  <a:pt x="0" y="1998487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79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05" y="529177"/>
            <a:ext cx="5411445" cy="994172"/>
          </a:xfrm>
        </p:spPr>
        <p:txBody>
          <a:bodyPr lIns="0" tIns="0" rIns="0" bIns="0">
            <a:noAutofit/>
          </a:bodyPr>
          <a:lstStyle>
            <a:lvl1pPr>
              <a:defRPr sz="24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405" y="1704941"/>
            <a:ext cx="7765366" cy="28107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C54A462B-68A8-6AA8-9F20-AE132F916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E2690D2E-F072-B3C9-D030-D818B9950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ight Triangle 7">
            <a:extLst>
              <a:ext uri="{FF2B5EF4-FFF2-40B4-BE49-F238E27FC236}">
                <a16:creationId xmlns:a16="http://schemas.microsoft.com/office/drawing/2014/main" id="{14461F7D-A1BC-02DD-2D5B-AD11F4C9F909}"/>
              </a:ext>
            </a:extLst>
          </p:cNvPr>
          <p:cNvSpPr/>
          <p:nvPr userDrawn="1"/>
        </p:nvSpPr>
        <p:spPr>
          <a:xfrm rot="10800000">
            <a:off x="4755096" y="3364"/>
            <a:ext cx="4388903" cy="1914645"/>
          </a:xfrm>
          <a:custGeom>
            <a:avLst/>
            <a:gdLst>
              <a:gd name="connsiteX0" fmla="*/ 0 w 4277390"/>
              <a:gd name="connsiteY0" fmla="*/ 1998487 h 1998487"/>
              <a:gd name="connsiteX1" fmla="*/ 0 w 4277390"/>
              <a:gd name="connsiteY1" fmla="*/ 0 h 1998487"/>
              <a:gd name="connsiteX2" fmla="*/ 4277390 w 4277390"/>
              <a:gd name="connsiteY2" fmla="*/ 1998487 h 1998487"/>
              <a:gd name="connsiteX3" fmla="*/ 0 w 4277390"/>
              <a:gd name="connsiteY3" fmla="*/ 1998487 h 1998487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8903" h="2005921">
                <a:moveTo>
                  <a:pt x="0" y="1998487"/>
                </a:moveTo>
                <a:lnTo>
                  <a:pt x="0" y="0"/>
                </a:lnTo>
                <a:cubicBezTo>
                  <a:pt x="1039221" y="177987"/>
                  <a:pt x="3163826" y="712814"/>
                  <a:pt x="4388903" y="2005921"/>
                </a:cubicBezTo>
                <a:lnTo>
                  <a:pt x="0" y="1998487"/>
                </a:lnTo>
                <a:close/>
              </a:path>
            </a:pathLst>
          </a:cu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16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05" y="529177"/>
            <a:ext cx="5411445" cy="994172"/>
          </a:xfrm>
        </p:spPr>
        <p:txBody>
          <a:bodyPr lIns="0" tIns="0" rIns="0" bIns="0">
            <a:noAutofit/>
          </a:bodyPr>
          <a:lstStyle>
            <a:lvl1pPr>
              <a:defRPr sz="24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405" y="1704941"/>
            <a:ext cx="7765366" cy="28107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A6D704F5-6D36-59C6-C41A-8028AFDA1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0D80C82F-2734-2827-870D-6CAA6CA1E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ight Triangle 7">
            <a:extLst>
              <a:ext uri="{FF2B5EF4-FFF2-40B4-BE49-F238E27FC236}">
                <a16:creationId xmlns:a16="http://schemas.microsoft.com/office/drawing/2014/main" id="{F4F74B83-7C74-A770-60D9-4656855E2EE3}"/>
              </a:ext>
            </a:extLst>
          </p:cNvPr>
          <p:cNvSpPr/>
          <p:nvPr userDrawn="1"/>
        </p:nvSpPr>
        <p:spPr>
          <a:xfrm rot="10800000">
            <a:off x="4755096" y="3364"/>
            <a:ext cx="4388903" cy="1914645"/>
          </a:xfrm>
          <a:custGeom>
            <a:avLst/>
            <a:gdLst>
              <a:gd name="connsiteX0" fmla="*/ 0 w 4277390"/>
              <a:gd name="connsiteY0" fmla="*/ 1998487 h 1998487"/>
              <a:gd name="connsiteX1" fmla="*/ 0 w 4277390"/>
              <a:gd name="connsiteY1" fmla="*/ 0 h 1998487"/>
              <a:gd name="connsiteX2" fmla="*/ 4277390 w 4277390"/>
              <a:gd name="connsiteY2" fmla="*/ 1998487 h 1998487"/>
              <a:gd name="connsiteX3" fmla="*/ 0 w 4277390"/>
              <a:gd name="connsiteY3" fmla="*/ 1998487 h 1998487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8903" h="2005921">
                <a:moveTo>
                  <a:pt x="0" y="1998487"/>
                </a:moveTo>
                <a:lnTo>
                  <a:pt x="0" y="0"/>
                </a:lnTo>
                <a:cubicBezTo>
                  <a:pt x="1039221" y="177987"/>
                  <a:pt x="3163826" y="712814"/>
                  <a:pt x="4388903" y="2005921"/>
                </a:cubicBezTo>
                <a:lnTo>
                  <a:pt x="0" y="1998487"/>
                </a:lnTo>
                <a:close/>
              </a:path>
            </a:pathLst>
          </a:cu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otos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837A6-E1B4-4B66-52F0-032787498255}"/>
              </a:ext>
            </a:extLst>
          </p:cNvPr>
          <p:cNvSpPr/>
          <p:nvPr userDrawn="1"/>
        </p:nvSpPr>
        <p:spPr>
          <a:xfrm>
            <a:off x="4487715" y="-23915"/>
            <a:ext cx="4671114" cy="5191330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  <a:gd name="connsiteX0" fmla="*/ 115045 w 5254936"/>
              <a:gd name="connsiteY0" fmla="*/ 0 h 5153125"/>
              <a:gd name="connsiteX1" fmla="*/ 4803553 w 5254936"/>
              <a:gd name="connsiteY1" fmla="*/ 188 h 5153125"/>
              <a:gd name="connsiteX2" fmla="*/ 5254936 w 5254936"/>
              <a:gd name="connsiteY2" fmla="*/ 5133875 h 5153125"/>
              <a:gd name="connsiteX3" fmla="*/ 750312 w 5254936"/>
              <a:gd name="connsiteY3" fmla="*/ 5153125 h 5153125"/>
              <a:gd name="connsiteX4" fmla="*/ 115045 w 5254936"/>
              <a:gd name="connsiteY4" fmla="*/ 0 h 5153125"/>
              <a:gd name="connsiteX0" fmla="*/ 115045 w 4803553"/>
              <a:gd name="connsiteY0" fmla="*/ 0 h 5153125"/>
              <a:gd name="connsiteX1" fmla="*/ 4803553 w 4803553"/>
              <a:gd name="connsiteY1" fmla="*/ 188 h 5153125"/>
              <a:gd name="connsiteX2" fmla="*/ 4582769 w 4803553"/>
              <a:gd name="connsiteY2" fmla="*/ 5124063 h 5153125"/>
              <a:gd name="connsiteX3" fmla="*/ 750312 w 4803553"/>
              <a:gd name="connsiteY3" fmla="*/ 5153125 h 5153125"/>
              <a:gd name="connsiteX4" fmla="*/ 115045 w 4803553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582769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626926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738" h="5153125">
                <a:moveTo>
                  <a:pt x="115045" y="0"/>
                </a:moveTo>
                <a:lnTo>
                  <a:pt x="4636738" y="188"/>
                </a:lnTo>
                <a:cubicBezTo>
                  <a:pt x="4633467" y="1708146"/>
                  <a:pt x="4630197" y="3416105"/>
                  <a:pt x="4626926" y="5124063"/>
                </a:cubicBezTo>
                <a:lnTo>
                  <a:pt x="750312" y="5153125"/>
                </a:lnTo>
                <a:cubicBezTo>
                  <a:pt x="-459" y="3643964"/>
                  <a:pt x="-135211" y="1634289"/>
                  <a:pt x="115045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019C90C-DC4E-2E51-054B-083B16CC0AC5}"/>
              </a:ext>
            </a:extLst>
          </p:cNvPr>
          <p:cNvSpPr/>
          <p:nvPr userDrawn="1"/>
        </p:nvSpPr>
        <p:spPr>
          <a:xfrm>
            <a:off x="4428532" y="3694671"/>
            <a:ext cx="4730297" cy="776004"/>
          </a:xfrm>
          <a:custGeom>
            <a:avLst/>
            <a:gdLst>
              <a:gd name="connsiteX0" fmla="*/ 388002 w 4730297"/>
              <a:gd name="connsiteY0" fmla="*/ 0 h 776004"/>
              <a:gd name="connsiteX1" fmla="*/ 4730297 w 4730297"/>
              <a:gd name="connsiteY1" fmla="*/ 0 h 776004"/>
              <a:gd name="connsiteX2" fmla="*/ 4730297 w 4730297"/>
              <a:gd name="connsiteY2" fmla="*/ 776004 h 776004"/>
              <a:gd name="connsiteX3" fmla="*/ 388002 w 4730297"/>
              <a:gd name="connsiteY3" fmla="*/ 776004 h 776004"/>
              <a:gd name="connsiteX4" fmla="*/ 0 w 4730297"/>
              <a:gd name="connsiteY4" fmla="*/ 388002 h 776004"/>
              <a:gd name="connsiteX5" fmla="*/ 388002 w 4730297"/>
              <a:gd name="connsiteY5" fmla="*/ 0 h 77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297" h="776004">
                <a:moveTo>
                  <a:pt x="388002" y="0"/>
                </a:moveTo>
                <a:lnTo>
                  <a:pt x="4730297" y="0"/>
                </a:lnTo>
                <a:lnTo>
                  <a:pt x="4730297" y="776004"/>
                </a:lnTo>
                <a:lnTo>
                  <a:pt x="388002" y="776004"/>
                </a:lnTo>
                <a:cubicBezTo>
                  <a:pt x="173714" y="776004"/>
                  <a:pt x="0" y="602290"/>
                  <a:pt x="0" y="388002"/>
                </a:cubicBezTo>
                <a:cubicBezTo>
                  <a:pt x="0" y="173714"/>
                  <a:pt x="173714" y="0"/>
                  <a:pt x="38800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22C66E-75B8-C340-9CF2-F2F69C26B0E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72000" y="3827918"/>
            <a:ext cx="531546" cy="53154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13ACC7-E0DC-E13D-7C4F-A30B47833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4338" y="67310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E3351273-376D-65CE-DB0E-684FD841E61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282680" y="67310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CCDBFF7A-C5EC-7301-2243-128DF6DA598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4338" y="257175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4BE15119-4040-F51E-D9F7-1F98C691FC2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2680" y="257175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298CEAE-8656-2BC6-472E-1B4D9E76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534" y="932693"/>
            <a:ext cx="3226657" cy="658409"/>
          </a:xfrm>
        </p:spPr>
        <p:txBody>
          <a:bodyPr lIns="0" tIns="0" rIns="0" bIns="0" anchor="b" anchorCtr="0">
            <a:noAutofit/>
          </a:bodyPr>
          <a:lstStyle>
            <a:lvl1pPr>
              <a:defRPr sz="16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C2685C2-2654-E5FE-4716-53DAFC054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0535" y="1756203"/>
            <a:ext cx="3226658" cy="11105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3" name="Footer Placeholder 18">
            <a:extLst>
              <a:ext uri="{FF2B5EF4-FFF2-40B4-BE49-F238E27FC236}">
                <a16:creationId xmlns:a16="http://schemas.microsoft.com/office/drawing/2014/main" id="{6C566AA6-5049-F3B8-8023-809581AD9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34" name="Slide Number Placeholder 19">
            <a:extLst>
              <a:ext uri="{FF2B5EF4-FFF2-40B4-BE49-F238E27FC236}">
                <a16:creationId xmlns:a16="http://schemas.microsoft.com/office/drawing/2014/main" id="{B7C5A49B-1C93-3DF3-7EE6-7AEE3FCAE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0FE96C30-576D-E0B7-0A76-EF624A5987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47991" y="3870892"/>
            <a:ext cx="3226658" cy="423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452944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otos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837A6-E1B4-4B66-52F0-032787498255}"/>
              </a:ext>
            </a:extLst>
          </p:cNvPr>
          <p:cNvSpPr/>
          <p:nvPr userDrawn="1"/>
        </p:nvSpPr>
        <p:spPr>
          <a:xfrm>
            <a:off x="4487715" y="-23915"/>
            <a:ext cx="4671114" cy="5191330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  <a:gd name="connsiteX0" fmla="*/ 115045 w 5254936"/>
              <a:gd name="connsiteY0" fmla="*/ 0 h 5153125"/>
              <a:gd name="connsiteX1" fmla="*/ 4803553 w 5254936"/>
              <a:gd name="connsiteY1" fmla="*/ 188 h 5153125"/>
              <a:gd name="connsiteX2" fmla="*/ 5254936 w 5254936"/>
              <a:gd name="connsiteY2" fmla="*/ 5133875 h 5153125"/>
              <a:gd name="connsiteX3" fmla="*/ 750312 w 5254936"/>
              <a:gd name="connsiteY3" fmla="*/ 5153125 h 5153125"/>
              <a:gd name="connsiteX4" fmla="*/ 115045 w 5254936"/>
              <a:gd name="connsiteY4" fmla="*/ 0 h 5153125"/>
              <a:gd name="connsiteX0" fmla="*/ 115045 w 4803553"/>
              <a:gd name="connsiteY0" fmla="*/ 0 h 5153125"/>
              <a:gd name="connsiteX1" fmla="*/ 4803553 w 4803553"/>
              <a:gd name="connsiteY1" fmla="*/ 188 h 5153125"/>
              <a:gd name="connsiteX2" fmla="*/ 4582769 w 4803553"/>
              <a:gd name="connsiteY2" fmla="*/ 5124063 h 5153125"/>
              <a:gd name="connsiteX3" fmla="*/ 750312 w 4803553"/>
              <a:gd name="connsiteY3" fmla="*/ 5153125 h 5153125"/>
              <a:gd name="connsiteX4" fmla="*/ 115045 w 4803553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582769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626926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738" h="5153125">
                <a:moveTo>
                  <a:pt x="115045" y="0"/>
                </a:moveTo>
                <a:lnTo>
                  <a:pt x="4636738" y="188"/>
                </a:lnTo>
                <a:cubicBezTo>
                  <a:pt x="4633467" y="1708146"/>
                  <a:pt x="4630197" y="3416105"/>
                  <a:pt x="4626926" y="5124063"/>
                </a:cubicBezTo>
                <a:lnTo>
                  <a:pt x="750312" y="5153125"/>
                </a:lnTo>
                <a:cubicBezTo>
                  <a:pt x="-459" y="3643964"/>
                  <a:pt x="-135211" y="1634289"/>
                  <a:pt x="115045" y="0"/>
                </a:cubicBezTo>
                <a:close/>
              </a:path>
            </a:pathLst>
          </a:cu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019C90C-DC4E-2E51-054B-083B16CC0AC5}"/>
              </a:ext>
            </a:extLst>
          </p:cNvPr>
          <p:cNvSpPr/>
          <p:nvPr userDrawn="1"/>
        </p:nvSpPr>
        <p:spPr>
          <a:xfrm>
            <a:off x="4428532" y="3694671"/>
            <a:ext cx="4730297" cy="776004"/>
          </a:xfrm>
          <a:custGeom>
            <a:avLst/>
            <a:gdLst>
              <a:gd name="connsiteX0" fmla="*/ 388002 w 4730297"/>
              <a:gd name="connsiteY0" fmla="*/ 0 h 776004"/>
              <a:gd name="connsiteX1" fmla="*/ 4730297 w 4730297"/>
              <a:gd name="connsiteY1" fmla="*/ 0 h 776004"/>
              <a:gd name="connsiteX2" fmla="*/ 4730297 w 4730297"/>
              <a:gd name="connsiteY2" fmla="*/ 776004 h 776004"/>
              <a:gd name="connsiteX3" fmla="*/ 388002 w 4730297"/>
              <a:gd name="connsiteY3" fmla="*/ 776004 h 776004"/>
              <a:gd name="connsiteX4" fmla="*/ 0 w 4730297"/>
              <a:gd name="connsiteY4" fmla="*/ 388002 h 776004"/>
              <a:gd name="connsiteX5" fmla="*/ 388002 w 4730297"/>
              <a:gd name="connsiteY5" fmla="*/ 0 h 77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297" h="776004">
                <a:moveTo>
                  <a:pt x="388002" y="0"/>
                </a:moveTo>
                <a:lnTo>
                  <a:pt x="4730297" y="0"/>
                </a:lnTo>
                <a:lnTo>
                  <a:pt x="4730297" y="776004"/>
                </a:lnTo>
                <a:lnTo>
                  <a:pt x="388002" y="776004"/>
                </a:lnTo>
                <a:cubicBezTo>
                  <a:pt x="173714" y="776004"/>
                  <a:pt x="0" y="602290"/>
                  <a:pt x="0" y="388002"/>
                </a:cubicBezTo>
                <a:cubicBezTo>
                  <a:pt x="0" y="173714"/>
                  <a:pt x="173714" y="0"/>
                  <a:pt x="38800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C6E23C-9AD7-B906-4AEE-967A48241C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47991" y="3870892"/>
            <a:ext cx="3226658" cy="423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22C66E-75B8-C340-9CF2-F2F69C26B0E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72000" y="3827918"/>
            <a:ext cx="531546" cy="53154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13ACC7-E0DC-E13D-7C4F-A30B47833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4338" y="67310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E3351273-376D-65CE-DB0E-684FD841E61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282680" y="67310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CCDBFF7A-C5EC-7301-2243-128DF6DA598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4338" y="257175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4BE15119-4040-F51E-D9F7-1F98C691FC2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2680" y="257175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D0C4FE-78E5-6C25-B7A5-51FF70EF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534" y="932693"/>
            <a:ext cx="3226657" cy="658409"/>
          </a:xfrm>
        </p:spPr>
        <p:txBody>
          <a:bodyPr lIns="0" tIns="0" rIns="0" bIns="0" anchor="b" anchorCtr="0">
            <a:noAutofit/>
          </a:bodyPr>
          <a:lstStyle>
            <a:lvl1pPr>
              <a:defRPr sz="16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E79D31C-EA49-6EF7-3E14-A1DF6D3F1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0535" y="1756203"/>
            <a:ext cx="3226658" cy="11105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267223B2-8221-13AB-0382-6699B6D50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3922382D-6724-6F60-99B3-8B0659D8F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13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otos Slide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837A6-E1B4-4B66-52F0-032787498255}"/>
              </a:ext>
            </a:extLst>
          </p:cNvPr>
          <p:cNvSpPr/>
          <p:nvPr userDrawn="1"/>
        </p:nvSpPr>
        <p:spPr>
          <a:xfrm>
            <a:off x="4487715" y="-23915"/>
            <a:ext cx="4671114" cy="5191330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  <a:gd name="connsiteX0" fmla="*/ 115045 w 5254936"/>
              <a:gd name="connsiteY0" fmla="*/ 0 h 5153125"/>
              <a:gd name="connsiteX1" fmla="*/ 4803553 w 5254936"/>
              <a:gd name="connsiteY1" fmla="*/ 188 h 5153125"/>
              <a:gd name="connsiteX2" fmla="*/ 5254936 w 5254936"/>
              <a:gd name="connsiteY2" fmla="*/ 5133875 h 5153125"/>
              <a:gd name="connsiteX3" fmla="*/ 750312 w 5254936"/>
              <a:gd name="connsiteY3" fmla="*/ 5153125 h 5153125"/>
              <a:gd name="connsiteX4" fmla="*/ 115045 w 5254936"/>
              <a:gd name="connsiteY4" fmla="*/ 0 h 5153125"/>
              <a:gd name="connsiteX0" fmla="*/ 115045 w 4803553"/>
              <a:gd name="connsiteY0" fmla="*/ 0 h 5153125"/>
              <a:gd name="connsiteX1" fmla="*/ 4803553 w 4803553"/>
              <a:gd name="connsiteY1" fmla="*/ 188 h 5153125"/>
              <a:gd name="connsiteX2" fmla="*/ 4582769 w 4803553"/>
              <a:gd name="connsiteY2" fmla="*/ 5124063 h 5153125"/>
              <a:gd name="connsiteX3" fmla="*/ 750312 w 4803553"/>
              <a:gd name="connsiteY3" fmla="*/ 5153125 h 5153125"/>
              <a:gd name="connsiteX4" fmla="*/ 115045 w 4803553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582769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626926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738" h="5153125">
                <a:moveTo>
                  <a:pt x="115045" y="0"/>
                </a:moveTo>
                <a:lnTo>
                  <a:pt x="4636738" y="188"/>
                </a:lnTo>
                <a:cubicBezTo>
                  <a:pt x="4633467" y="1708146"/>
                  <a:pt x="4630197" y="3416105"/>
                  <a:pt x="4626926" y="5124063"/>
                </a:cubicBezTo>
                <a:lnTo>
                  <a:pt x="750312" y="5153125"/>
                </a:lnTo>
                <a:cubicBezTo>
                  <a:pt x="-459" y="3643964"/>
                  <a:pt x="-135211" y="1634289"/>
                  <a:pt x="115045" y="0"/>
                </a:cubicBezTo>
                <a:close/>
              </a:path>
            </a:pathLst>
          </a:cu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019C90C-DC4E-2E51-054B-083B16CC0AC5}"/>
              </a:ext>
            </a:extLst>
          </p:cNvPr>
          <p:cNvSpPr/>
          <p:nvPr userDrawn="1"/>
        </p:nvSpPr>
        <p:spPr>
          <a:xfrm>
            <a:off x="4428532" y="3694671"/>
            <a:ext cx="4730297" cy="776004"/>
          </a:xfrm>
          <a:custGeom>
            <a:avLst/>
            <a:gdLst>
              <a:gd name="connsiteX0" fmla="*/ 388002 w 4730297"/>
              <a:gd name="connsiteY0" fmla="*/ 0 h 776004"/>
              <a:gd name="connsiteX1" fmla="*/ 4730297 w 4730297"/>
              <a:gd name="connsiteY1" fmla="*/ 0 h 776004"/>
              <a:gd name="connsiteX2" fmla="*/ 4730297 w 4730297"/>
              <a:gd name="connsiteY2" fmla="*/ 776004 h 776004"/>
              <a:gd name="connsiteX3" fmla="*/ 388002 w 4730297"/>
              <a:gd name="connsiteY3" fmla="*/ 776004 h 776004"/>
              <a:gd name="connsiteX4" fmla="*/ 0 w 4730297"/>
              <a:gd name="connsiteY4" fmla="*/ 388002 h 776004"/>
              <a:gd name="connsiteX5" fmla="*/ 388002 w 4730297"/>
              <a:gd name="connsiteY5" fmla="*/ 0 h 77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297" h="776004">
                <a:moveTo>
                  <a:pt x="388002" y="0"/>
                </a:moveTo>
                <a:lnTo>
                  <a:pt x="4730297" y="0"/>
                </a:lnTo>
                <a:lnTo>
                  <a:pt x="4730297" y="776004"/>
                </a:lnTo>
                <a:lnTo>
                  <a:pt x="388002" y="776004"/>
                </a:lnTo>
                <a:cubicBezTo>
                  <a:pt x="173714" y="776004"/>
                  <a:pt x="0" y="602290"/>
                  <a:pt x="0" y="388002"/>
                </a:cubicBezTo>
                <a:cubicBezTo>
                  <a:pt x="0" y="173714"/>
                  <a:pt x="173714" y="0"/>
                  <a:pt x="38800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22C66E-75B8-C340-9CF2-F2F69C26B0E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72000" y="3827918"/>
            <a:ext cx="531546" cy="53154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13ACC7-E0DC-E13D-7C4F-A30B47833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4338" y="67310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E3351273-376D-65CE-DB0E-684FD841E61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282680" y="67310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CCDBFF7A-C5EC-7301-2243-128DF6DA598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4338" y="257175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4BE15119-4040-F51E-D9F7-1F98C691FC2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2680" y="2571750"/>
            <a:ext cx="1666875" cy="16652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D35287-8E27-3110-1A0C-2B29630A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534" y="932693"/>
            <a:ext cx="3226657" cy="658409"/>
          </a:xfrm>
        </p:spPr>
        <p:txBody>
          <a:bodyPr lIns="0" tIns="0" rIns="0" bIns="0" anchor="b" anchorCtr="0">
            <a:noAutofit/>
          </a:bodyPr>
          <a:lstStyle>
            <a:lvl1pPr>
              <a:defRPr sz="16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A2F88E1-07D0-4408-8AD7-AF5D34EBCC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0535" y="1756203"/>
            <a:ext cx="3226658" cy="11105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18C1BC06-52A1-6ECB-324C-10563530F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51C690BB-8A61-57E4-A4DC-C2BF1CD37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56704C5-D995-C988-5CB9-A2EE9DF621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47991" y="3870892"/>
            <a:ext cx="3226658" cy="423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20405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cons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3DCF62-C236-E423-149F-D83CEC9754B8}"/>
              </a:ext>
            </a:extLst>
          </p:cNvPr>
          <p:cNvSpPr/>
          <p:nvPr userDrawn="1"/>
        </p:nvSpPr>
        <p:spPr>
          <a:xfrm>
            <a:off x="3850105" y="-28650"/>
            <a:ext cx="5293895" cy="5201026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4936" h="5162750">
                <a:moveTo>
                  <a:pt x="115045" y="9625"/>
                </a:moveTo>
                <a:lnTo>
                  <a:pt x="5254936" y="0"/>
                </a:lnTo>
                <a:lnTo>
                  <a:pt x="5254936" y="5143500"/>
                </a:lnTo>
                <a:lnTo>
                  <a:pt x="750312" y="5162750"/>
                </a:lnTo>
                <a:cubicBezTo>
                  <a:pt x="-459" y="3653589"/>
                  <a:pt x="-135211" y="1643914"/>
                  <a:pt x="115045" y="9625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EA338E-BF00-02FD-0790-1143D37A51C1}"/>
              </a:ext>
            </a:extLst>
          </p:cNvPr>
          <p:cNvSpPr/>
          <p:nvPr userDrawn="1"/>
        </p:nvSpPr>
        <p:spPr>
          <a:xfrm>
            <a:off x="4848726" y="457435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5826" y="545717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5826" y="840422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83263" y="591972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5826" y="1611883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5826" y="1906588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826" y="2712375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5826" y="3007080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75826" y="3809382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75826" y="4104087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8EF01F-4CB1-54E6-E15E-1F7C472B1D4F}"/>
              </a:ext>
            </a:extLst>
          </p:cNvPr>
          <p:cNvSpPr/>
          <p:nvPr userDrawn="1"/>
        </p:nvSpPr>
        <p:spPr>
          <a:xfrm>
            <a:off x="4848726" y="154730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B549FABF-F401-0D12-D1E5-F1AAFF1530B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83263" y="168183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2EC7A4-AE8D-CDE7-1556-9330C7851573}"/>
              </a:ext>
            </a:extLst>
          </p:cNvPr>
          <p:cNvSpPr/>
          <p:nvPr userDrawn="1"/>
        </p:nvSpPr>
        <p:spPr>
          <a:xfrm>
            <a:off x="4848726" y="2637167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3B667783-E48A-63B7-3A9C-AF98B0C3937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983263" y="2771704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700F0D-2312-6DDF-697A-09FC9F6DBECF}"/>
              </a:ext>
            </a:extLst>
          </p:cNvPr>
          <p:cNvSpPr/>
          <p:nvPr userDrawn="1"/>
        </p:nvSpPr>
        <p:spPr>
          <a:xfrm>
            <a:off x="4848726" y="3727033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C18CC1D8-DFC5-D4E0-A938-1D54588925B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83263" y="3861570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DB5DB5E4-3346-CE44-B61D-47F58D0E2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Clean Cities and Communities</a:t>
            </a:r>
          </a:p>
        </p:txBody>
      </p:sp>
      <p:sp>
        <p:nvSpPr>
          <p:cNvPr id="25" name="Slide Number Placeholder 19">
            <a:extLst>
              <a:ext uri="{FF2B5EF4-FFF2-40B4-BE49-F238E27FC236}">
                <a16:creationId xmlns:a16="http://schemas.microsoft.com/office/drawing/2014/main" id="{1CBE4D9C-09BB-D40C-F33C-C5E94B8C4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84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cons Highlight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61F7DAB-B547-0BED-22C6-62568727617A}"/>
              </a:ext>
            </a:extLst>
          </p:cNvPr>
          <p:cNvSpPr/>
          <p:nvPr userDrawn="1"/>
        </p:nvSpPr>
        <p:spPr>
          <a:xfrm>
            <a:off x="414338" y="673100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C94A4F-B1A9-B08C-3E91-74D74AEE8B16}"/>
              </a:ext>
            </a:extLst>
          </p:cNvPr>
          <p:cNvSpPr/>
          <p:nvPr userDrawn="1"/>
        </p:nvSpPr>
        <p:spPr>
          <a:xfrm>
            <a:off x="2282680" y="673100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102B40-99F9-9B16-6A3B-F4E80C0B99D1}"/>
              </a:ext>
            </a:extLst>
          </p:cNvPr>
          <p:cNvSpPr/>
          <p:nvPr userDrawn="1"/>
        </p:nvSpPr>
        <p:spPr>
          <a:xfrm>
            <a:off x="414338" y="2576041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9C3A6B-37F8-489C-24A3-70DD418F1470}"/>
              </a:ext>
            </a:extLst>
          </p:cNvPr>
          <p:cNvSpPr/>
          <p:nvPr userDrawn="1"/>
        </p:nvSpPr>
        <p:spPr>
          <a:xfrm>
            <a:off x="2282680" y="2576041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8837A6-E1B4-4B66-52F0-032787498255}"/>
              </a:ext>
            </a:extLst>
          </p:cNvPr>
          <p:cNvSpPr/>
          <p:nvPr userDrawn="1"/>
        </p:nvSpPr>
        <p:spPr>
          <a:xfrm>
            <a:off x="4487715" y="-23915"/>
            <a:ext cx="4671114" cy="5191330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  <a:gd name="connsiteX0" fmla="*/ 115045 w 5254936"/>
              <a:gd name="connsiteY0" fmla="*/ 0 h 5153125"/>
              <a:gd name="connsiteX1" fmla="*/ 4803553 w 5254936"/>
              <a:gd name="connsiteY1" fmla="*/ 188 h 5153125"/>
              <a:gd name="connsiteX2" fmla="*/ 5254936 w 5254936"/>
              <a:gd name="connsiteY2" fmla="*/ 5133875 h 5153125"/>
              <a:gd name="connsiteX3" fmla="*/ 750312 w 5254936"/>
              <a:gd name="connsiteY3" fmla="*/ 5153125 h 5153125"/>
              <a:gd name="connsiteX4" fmla="*/ 115045 w 5254936"/>
              <a:gd name="connsiteY4" fmla="*/ 0 h 5153125"/>
              <a:gd name="connsiteX0" fmla="*/ 115045 w 4803553"/>
              <a:gd name="connsiteY0" fmla="*/ 0 h 5153125"/>
              <a:gd name="connsiteX1" fmla="*/ 4803553 w 4803553"/>
              <a:gd name="connsiteY1" fmla="*/ 188 h 5153125"/>
              <a:gd name="connsiteX2" fmla="*/ 4582769 w 4803553"/>
              <a:gd name="connsiteY2" fmla="*/ 5124063 h 5153125"/>
              <a:gd name="connsiteX3" fmla="*/ 750312 w 4803553"/>
              <a:gd name="connsiteY3" fmla="*/ 5153125 h 5153125"/>
              <a:gd name="connsiteX4" fmla="*/ 115045 w 4803553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582769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626926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738" h="5153125">
                <a:moveTo>
                  <a:pt x="115045" y="0"/>
                </a:moveTo>
                <a:lnTo>
                  <a:pt x="4636738" y="188"/>
                </a:lnTo>
                <a:cubicBezTo>
                  <a:pt x="4633467" y="1708146"/>
                  <a:pt x="4630197" y="3416105"/>
                  <a:pt x="4626926" y="5124063"/>
                </a:cubicBezTo>
                <a:lnTo>
                  <a:pt x="750312" y="5153125"/>
                </a:lnTo>
                <a:cubicBezTo>
                  <a:pt x="-459" y="3643964"/>
                  <a:pt x="-135211" y="1634289"/>
                  <a:pt x="115045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019C90C-DC4E-2E51-054B-083B16CC0AC5}"/>
              </a:ext>
            </a:extLst>
          </p:cNvPr>
          <p:cNvSpPr/>
          <p:nvPr userDrawn="1"/>
        </p:nvSpPr>
        <p:spPr>
          <a:xfrm>
            <a:off x="4428532" y="3694671"/>
            <a:ext cx="4730297" cy="776004"/>
          </a:xfrm>
          <a:custGeom>
            <a:avLst/>
            <a:gdLst>
              <a:gd name="connsiteX0" fmla="*/ 388002 w 4730297"/>
              <a:gd name="connsiteY0" fmla="*/ 0 h 776004"/>
              <a:gd name="connsiteX1" fmla="*/ 4730297 w 4730297"/>
              <a:gd name="connsiteY1" fmla="*/ 0 h 776004"/>
              <a:gd name="connsiteX2" fmla="*/ 4730297 w 4730297"/>
              <a:gd name="connsiteY2" fmla="*/ 776004 h 776004"/>
              <a:gd name="connsiteX3" fmla="*/ 388002 w 4730297"/>
              <a:gd name="connsiteY3" fmla="*/ 776004 h 776004"/>
              <a:gd name="connsiteX4" fmla="*/ 0 w 4730297"/>
              <a:gd name="connsiteY4" fmla="*/ 388002 h 776004"/>
              <a:gd name="connsiteX5" fmla="*/ 388002 w 4730297"/>
              <a:gd name="connsiteY5" fmla="*/ 0 h 77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297" h="776004">
                <a:moveTo>
                  <a:pt x="388002" y="0"/>
                </a:moveTo>
                <a:lnTo>
                  <a:pt x="4730297" y="0"/>
                </a:lnTo>
                <a:lnTo>
                  <a:pt x="4730297" y="776004"/>
                </a:lnTo>
                <a:lnTo>
                  <a:pt x="388002" y="776004"/>
                </a:lnTo>
                <a:cubicBezTo>
                  <a:pt x="173714" y="776004"/>
                  <a:pt x="0" y="602290"/>
                  <a:pt x="0" y="388002"/>
                </a:cubicBezTo>
                <a:cubicBezTo>
                  <a:pt x="0" y="173714"/>
                  <a:pt x="173714" y="0"/>
                  <a:pt x="38800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22C66E-75B8-C340-9CF2-F2F69C26B0E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72000" y="3827918"/>
            <a:ext cx="531546" cy="53154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298CEAE-8656-2BC6-472E-1B4D9E76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534" y="932693"/>
            <a:ext cx="3226657" cy="658409"/>
          </a:xfrm>
        </p:spPr>
        <p:txBody>
          <a:bodyPr lIns="0" tIns="0" rIns="0" bIns="0" anchor="b" anchorCtr="0">
            <a:noAutofit/>
          </a:bodyPr>
          <a:lstStyle>
            <a:lvl1pPr>
              <a:defRPr sz="16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C2685C2-2654-E5FE-4716-53DAFC054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0535" y="1756203"/>
            <a:ext cx="3226658" cy="11105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9A1357-71B9-C2DA-C5BD-DD456A035E71}"/>
              </a:ext>
            </a:extLst>
          </p:cNvPr>
          <p:cNvSpPr/>
          <p:nvPr userDrawn="1"/>
        </p:nvSpPr>
        <p:spPr>
          <a:xfrm>
            <a:off x="817558" y="815110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6447CCF9-0533-6536-F1D7-D9B71E6AE6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2095" y="949647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1C9E62-7FEC-C4F3-7AA0-C8F73D50653F}"/>
              </a:ext>
            </a:extLst>
          </p:cNvPr>
          <p:cNvSpPr/>
          <p:nvPr userDrawn="1"/>
        </p:nvSpPr>
        <p:spPr>
          <a:xfrm>
            <a:off x="2690842" y="815110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37EBCDC1-C833-2252-791C-080C74359D8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825379" y="949647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956A53-CC43-766E-DFB4-EA6C7F2C5B1D}"/>
              </a:ext>
            </a:extLst>
          </p:cNvPr>
          <p:cNvSpPr/>
          <p:nvPr userDrawn="1"/>
        </p:nvSpPr>
        <p:spPr>
          <a:xfrm>
            <a:off x="817558" y="271805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89C65DDF-2E4C-3454-542A-226F7760AE2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2095" y="285258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2099D4-13FF-09E8-19B3-F663AAC5F1C6}"/>
              </a:ext>
            </a:extLst>
          </p:cNvPr>
          <p:cNvSpPr/>
          <p:nvPr userDrawn="1"/>
        </p:nvSpPr>
        <p:spPr>
          <a:xfrm>
            <a:off x="2690842" y="271805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A8D28FE-C8BD-46E5-95AE-D5342B5E7B6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25379" y="285258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0277D6C-A8D7-98DE-3D5D-A4D9C08563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9223" y="1775974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D1194F2-F28A-DF03-8DA5-9F9CC58B4D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27794" y="1775974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B990BD7-B1D6-F77F-2D06-DF87A727DA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9223" y="3698685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AA8B465-C790-A81F-86AC-1A79374CC6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27794" y="3698685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6" name="Footer Placeholder 18">
            <a:extLst>
              <a:ext uri="{FF2B5EF4-FFF2-40B4-BE49-F238E27FC236}">
                <a16:creationId xmlns:a16="http://schemas.microsoft.com/office/drawing/2014/main" id="{94C48DA2-A3D4-FE2C-05A7-EC3DF5AD1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87FFE1AF-F1DA-B1F8-7625-0CAD356C1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09DCB0-BC52-7453-86EF-72E307FE54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47991" y="3870892"/>
            <a:ext cx="3226658" cy="423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370656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cons Highlight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61F7DAB-B547-0BED-22C6-62568727617A}"/>
              </a:ext>
            </a:extLst>
          </p:cNvPr>
          <p:cNvSpPr/>
          <p:nvPr userDrawn="1"/>
        </p:nvSpPr>
        <p:spPr>
          <a:xfrm>
            <a:off x="414338" y="673100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C94A4F-B1A9-B08C-3E91-74D74AEE8B16}"/>
              </a:ext>
            </a:extLst>
          </p:cNvPr>
          <p:cNvSpPr/>
          <p:nvPr userDrawn="1"/>
        </p:nvSpPr>
        <p:spPr>
          <a:xfrm>
            <a:off x="2282680" y="673100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102B40-99F9-9B16-6A3B-F4E80C0B99D1}"/>
              </a:ext>
            </a:extLst>
          </p:cNvPr>
          <p:cNvSpPr/>
          <p:nvPr userDrawn="1"/>
        </p:nvSpPr>
        <p:spPr>
          <a:xfrm>
            <a:off x="414338" y="2576041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9C3A6B-37F8-489C-24A3-70DD418F1470}"/>
              </a:ext>
            </a:extLst>
          </p:cNvPr>
          <p:cNvSpPr/>
          <p:nvPr userDrawn="1"/>
        </p:nvSpPr>
        <p:spPr>
          <a:xfrm>
            <a:off x="2282680" y="2576041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8837A6-E1B4-4B66-52F0-032787498255}"/>
              </a:ext>
            </a:extLst>
          </p:cNvPr>
          <p:cNvSpPr/>
          <p:nvPr userDrawn="1"/>
        </p:nvSpPr>
        <p:spPr>
          <a:xfrm>
            <a:off x="4487715" y="-23915"/>
            <a:ext cx="4671114" cy="5191330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  <a:gd name="connsiteX0" fmla="*/ 115045 w 5254936"/>
              <a:gd name="connsiteY0" fmla="*/ 0 h 5153125"/>
              <a:gd name="connsiteX1" fmla="*/ 4803553 w 5254936"/>
              <a:gd name="connsiteY1" fmla="*/ 188 h 5153125"/>
              <a:gd name="connsiteX2" fmla="*/ 5254936 w 5254936"/>
              <a:gd name="connsiteY2" fmla="*/ 5133875 h 5153125"/>
              <a:gd name="connsiteX3" fmla="*/ 750312 w 5254936"/>
              <a:gd name="connsiteY3" fmla="*/ 5153125 h 5153125"/>
              <a:gd name="connsiteX4" fmla="*/ 115045 w 5254936"/>
              <a:gd name="connsiteY4" fmla="*/ 0 h 5153125"/>
              <a:gd name="connsiteX0" fmla="*/ 115045 w 4803553"/>
              <a:gd name="connsiteY0" fmla="*/ 0 h 5153125"/>
              <a:gd name="connsiteX1" fmla="*/ 4803553 w 4803553"/>
              <a:gd name="connsiteY1" fmla="*/ 188 h 5153125"/>
              <a:gd name="connsiteX2" fmla="*/ 4582769 w 4803553"/>
              <a:gd name="connsiteY2" fmla="*/ 5124063 h 5153125"/>
              <a:gd name="connsiteX3" fmla="*/ 750312 w 4803553"/>
              <a:gd name="connsiteY3" fmla="*/ 5153125 h 5153125"/>
              <a:gd name="connsiteX4" fmla="*/ 115045 w 4803553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582769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626926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738" h="5153125">
                <a:moveTo>
                  <a:pt x="115045" y="0"/>
                </a:moveTo>
                <a:lnTo>
                  <a:pt x="4636738" y="188"/>
                </a:lnTo>
                <a:cubicBezTo>
                  <a:pt x="4633467" y="1708146"/>
                  <a:pt x="4630197" y="3416105"/>
                  <a:pt x="4626926" y="5124063"/>
                </a:cubicBezTo>
                <a:lnTo>
                  <a:pt x="750312" y="5153125"/>
                </a:lnTo>
                <a:cubicBezTo>
                  <a:pt x="-459" y="3643964"/>
                  <a:pt x="-135211" y="1634289"/>
                  <a:pt x="115045" y="0"/>
                </a:cubicBezTo>
                <a:close/>
              </a:path>
            </a:pathLst>
          </a:cu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019C90C-DC4E-2E51-054B-083B16CC0AC5}"/>
              </a:ext>
            </a:extLst>
          </p:cNvPr>
          <p:cNvSpPr/>
          <p:nvPr userDrawn="1"/>
        </p:nvSpPr>
        <p:spPr>
          <a:xfrm>
            <a:off x="4428532" y="3694671"/>
            <a:ext cx="4730297" cy="776004"/>
          </a:xfrm>
          <a:custGeom>
            <a:avLst/>
            <a:gdLst>
              <a:gd name="connsiteX0" fmla="*/ 388002 w 4730297"/>
              <a:gd name="connsiteY0" fmla="*/ 0 h 776004"/>
              <a:gd name="connsiteX1" fmla="*/ 4730297 w 4730297"/>
              <a:gd name="connsiteY1" fmla="*/ 0 h 776004"/>
              <a:gd name="connsiteX2" fmla="*/ 4730297 w 4730297"/>
              <a:gd name="connsiteY2" fmla="*/ 776004 h 776004"/>
              <a:gd name="connsiteX3" fmla="*/ 388002 w 4730297"/>
              <a:gd name="connsiteY3" fmla="*/ 776004 h 776004"/>
              <a:gd name="connsiteX4" fmla="*/ 0 w 4730297"/>
              <a:gd name="connsiteY4" fmla="*/ 388002 h 776004"/>
              <a:gd name="connsiteX5" fmla="*/ 388002 w 4730297"/>
              <a:gd name="connsiteY5" fmla="*/ 0 h 77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297" h="776004">
                <a:moveTo>
                  <a:pt x="388002" y="0"/>
                </a:moveTo>
                <a:lnTo>
                  <a:pt x="4730297" y="0"/>
                </a:lnTo>
                <a:lnTo>
                  <a:pt x="4730297" y="776004"/>
                </a:lnTo>
                <a:lnTo>
                  <a:pt x="388002" y="776004"/>
                </a:lnTo>
                <a:cubicBezTo>
                  <a:pt x="173714" y="776004"/>
                  <a:pt x="0" y="602290"/>
                  <a:pt x="0" y="388002"/>
                </a:cubicBezTo>
                <a:cubicBezTo>
                  <a:pt x="0" y="173714"/>
                  <a:pt x="173714" y="0"/>
                  <a:pt x="38800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22C66E-75B8-C340-9CF2-F2F69C26B0E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72000" y="3827918"/>
            <a:ext cx="531546" cy="53154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298CEAE-8656-2BC6-472E-1B4D9E76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534" y="932693"/>
            <a:ext cx="3226657" cy="658409"/>
          </a:xfrm>
        </p:spPr>
        <p:txBody>
          <a:bodyPr lIns="0" tIns="0" rIns="0" bIns="0" anchor="b" anchorCtr="0">
            <a:noAutofit/>
          </a:bodyPr>
          <a:lstStyle>
            <a:lvl1pPr>
              <a:defRPr sz="16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C2685C2-2654-E5FE-4716-53DAFC054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0535" y="1756203"/>
            <a:ext cx="3226658" cy="11105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9A1357-71B9-C2DA-C5BD-DD456A035E71}"/>
              </a:ext>
            </a:extLst>
          </p:cNvPr>
          <p:cNvSpPr/>
          <p:nvPr userDrawn="1"/>
        </p:nvSpPr>
        <p:spPr>
          <a:xfrm>
            <a:off x="817558" y="815110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6447CCF9-0533-6536-F1D7-D9B71E6AE6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2095" y="949647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1C9E62-7FEC-C4F3-7AA0-C8F73D50653F}"/>
              </a:ext>
            </a:extLst>
          </p:cNvPr>
          <p:cNvSpPr/>
          <p:nvPr userDrawn="1"/>
        </p:nvSpPr>
        <p:spPr>
          <a:xfrm>
            <a:off x="2690842" y="815110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37EBCDC1-C833-2252-791C-080C74359D8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825379" y="949647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956A53-CC43-766E-DFB4-EA6C7F2C5B1D}"/>
              </a:ext>
            </a:extLst>
          </p:cNvPr>
          <p:cNvSpPr/>
          <p:nvPr userDrawn="1"/>
        </p:nvSpPr>
        <p:spPr>
          <a:xfrm>
            <a:off x="817558" y="271805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89C65DDF-2E4C-3454-542A-226F7760AE2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2095" y="285258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2099D4-13FF-09E8-19B3-F663AAC5F1C6}"/>
              </a:ext>
            </a:extLst>
          </p:cNvPr>
          <p:cNvSpPr/>
          <p:nvPr userDrawn="1"/>
        </p:nvSpPr>
        <p:spPr>
          <a:xfrm>
            <a:off x="2690842" y="271805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A8D28FE-C8BD-46E5-95AE-D5342B5E7B6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25379" y="285258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0277D6C-A8D7-98DE-3D5D-A4D9C08563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9223" y="1775974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D1194F2-F28A-DF03-8DA5-9F9CC58B4D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27794" y="1775974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B990BD7-B1D6-F77F-2D06-DF87A727DA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9223" y="3698685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AA8B465-C790-A81F-86AC-1A79374CC6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27794" y="3698685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2132E98E-79BB-8301-A57F-B4624C0FD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19" name="Slide Number Placeholder 19">
            <a:extLst>
              <a:ext uri="{FF2B5EF4-FFF2-40B4-BE49-F238E27FC236}">
                <a16:creationId xmlns:a16="http://schemas.microsoft.com/office/drawing/2014/main" id="{489295D7-4D18-073D-0FC3-7C63CD898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18C789E-2EF6-9AA3-676A-983CB4935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47991" y="3870892"/>
            <a:ext cx="3226658" cy="423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07971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cons Highlight Slide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61F7DAB-B547-0BED-22C6-62568727617A}"/>
              </a:ext>
            </a:extLst>
          </p:cNvPr>
          <p:cNvSpPr/>
          <p:nvPr userDrawn="1"/>
        </p:nvSpPr>
        <p:spPr>
          <a:xfrm>
            <a:off x="414338" y="673100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C94A4F-B1A9-B08C-3E91-74D74AEE8B16}"/>
              </a:ext>
            </a:extLst>
          </p:cNvPr>
          <p:cNvSpPr/>
          <p:nvPr userDrawn="1"/>
        </p:nvSpPr>
        <p:spPr>
          <a:xfrm>
            <a:off x="2282680" y="673100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102B40-99F9-9B16-6A3B-F4E80C0B99D1}"/>
              </a:ext>
            </a:extLst>
          </p:cNvPr>
          <p:cNvSpPr/>
          <p:nvPr userDrawn="1"/>
        </p:nvSpPr>
        <p:spPr>
          <a:xfrm>
            <a:off x="414338" y="2576041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9C3A6B-37F8-489C-24A3-70DD418F1470}"/>
              </a:ext>
            </a:extLst>
          </p:cNvPr>
          <p:cNvSpPr/>
          <p:nvPr userDrawn="1"/>
        </p:nvSpPr>
        <p:spPr>
          <a:xfrm>
            <a:off x="2282680" y="2576041"/>
            <a:ext cx="1666875" cy="166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8837A6-E1B4-4B66-52F0-032787498255}"/>
              </a:ext>
            </a:extLst>
          </p:cNvPr>
          <p:cNvSpPr/>
          <p:nvPr userDrawn="1"/>
        </p:nvSpPr>
        <p:spPr>
          <a:xfrm>
            <a:off x="4487715" y="-23915"/>
            <a:ext cx="4671114" cy="5191330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  <a:gd name="connsiteX0" fmla="*/ 115045 w 5254936"/>
              <a:gd name="connsiteY0" fmla="*/ 0 h 5153125"/>
              <a:gd name="connsiteX1" fmla="*/ 4803553 w 5254936"/>
              <a:gd name="connsiteY1" fmla="*/ 188 h 5153125"/>
              <a:gd name="connsiteX2" fmla="*/ 5254936 w 5254936"/>
              <a:gd name="connsiteY2" fmla="*/ 5133875 h 5153125"/>
              <a:gd name="connsiteX3" fmla="*/ 750312 w 5254936"/>
              <a:gd name="connsiteY3" fmla="*/ 5153125 h 5153125"/>
              <a:gd name="connsiteX4" fmla="*/ 115045 w 5254936"/>
              <a:gd name="connsiteY4" fmla="*/ 0 h 5153125"/>
              <a:gd name="connsiteX0" fmla="*/ 115045 w 4803553"/>
              <a:gd name="connsiteY0" fmla="*/ 0 h 5153125"/>
              <a:gd name="connsiteX1" fmla="*/ 4803553 w 4803553"/>
              <a:gd name="connsiteY1" fmla="*/ 188 h 5153125"/>
              <a:gd name="connsiteX2" fmla="*/ 4582769 w 4803553"/>
              <a:gd name="connsiteY2" fmla="*/ 5124063 h 5153125"/>
              <a:gd name="connsiteX3" fmla="*/ 750312 w 4803553"/>
              <a:gd name="connsiteY3" fmla="*/ 5153125 h 5153125"/>
              <a:gd name="connsiteX4" fmla="*/ 115045 w 4803553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582769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626926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738" h="5153125">
                <a:moveTo>
                  <a:pt x="115045" y="0"/>
                </a:moveTo>
                <a:lnTo>
                  <a:pt x="4636738" y="188"/>
                </a:lnTo>
                <a:cubicBezTo>
                  <a:pt x="4633467" y="1708146"/>
                  <a:pt x="4630197" y="3416105"/>
                  <a:pt x="4626926" y="5124063"/>
                </a:cubicBezTo>
                <a:lnTo>
                  <a:pt x="750312" y="5153125"/>
                </a:lnTo>
                <a:cubicBezTo>
                  <a:pt x="-459" y="3643964"/>
                  <a:pt x="-135211" y="1634289"/>
                  <a:pt x="115045" y="0"/>
                </a:cubicBezTo>
                <a:close/>
              </a:path>
            </a:pathLst>
          </a:cu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019C90C-DC4E-2E51-054B-083B16CC0AC5}"/>
              </a:ext>
            </a:extLst>
          </p:cNvPr>
          <p:cNvSpPr/>
          <p:nvPr userDrawn="1"/>
        </p:nvSpPr>
        <p:spPr>
          <a:xfrm>
            <a:off x="4428532" y="3694671"/>
            <a:ext cx="4730297" cy="776004"/>
          </a:xfrm>
          <a:custGeom>
            <a:avLst/>
            <a:gdLst>
              <a:gd name="connsiteX0" fmla="*/ 388002 w 4730297"/>
              <a:gd name="connsiteY0" fmla="*/ 0 h 776004"/>
              <a:gd name="connsiteX1" fmla="*/ 4730297 w 4730297"/>
              <a:gd name="connsiteY1" fmla="*/ 0 h 776004"/>
              <a:gd name="connsiteX2" fmla="*/ 4730297 w 4730297"/>
              <a:gd name="connsiteY2" fmla="*/ 776004 h 776004"/>
              <a:gd name="connsiteX3" fmla="*/ 388002 w 4730297"/>
              <a:gd name="connsiteY3" fmla="*/ 776004 h 776004"/>
              <a:gd name="connsiteX4" fmla="*/ 0 w 4730297"/>
              <a:gd name="connsiteY4" fmla="*/ 388002 h 776004"/>
              <a:gd name="connsiteX5" fmla="*/ 388002 w 4730297"/>
              <a:gd name="connsiteY5" fmla="*/ 0 h 77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297" h="776004">
                <a:moveTo>
                  <a:pt x="388002" y="0"/>
                </a:moveTo>
                <a:lnTo>
                  <a:pt x="4730297" y="0"/>
                </a:lnTo>
                <a:lnTo>
                  <a:pt x="4730297" y="776004"/>
                </a:lnTo>
                <a:lnTo>
                  <a:pt x="388002" y="776004"/>
                </a:lnTo>
                <a:cubicBezTo>
                  <a:pt x="173714" y="776004"/>
                  <a:pt x="0" y="602290"/>
                  <a:pt x="0" y="388002"/>
                </a:cubicBezTo>
                <a:cubicBezTo>
                  <a:pt x="0" y="173714"/>
                  <a:pt x="173714" y="0"/>
                  <a:pt x="38800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22C66E-75B8-C340-9CF2-F2F69C26B0E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72000" y="3827918"/>
            <a:ext cx="531546" cy="53154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298CEAE-8656-2BC6-472E-1B4D9E76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534" y="932693"/>
            <a:ext cx="3226657" cy="658409"/>
          </a:xfrm>
        </p:spPr>
        <p:txBody>
          <a:bodyPr lIns="0" tIns="0" rIns="0" bIns="0" anchor="b" anchorCtr="0">
            <a:noAutofit/>
          </a:bodyPr>
          <a:lstStyle>
            <a:lvl1pPr>
              <a:defRPr sz="16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C2685C2-2654-E5FE-4716-53DAFC054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0535" y="1756203"/>
            <a:ext cx="3226658" cy="11105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9A1357-71B9-C2DA-C5BD-DD456A035E71}"/>
              </a:ext>
            </a:extLst>
          </p:cNvPr>
          <p:cNvSpPr/>
          <p:nvPr userDrawn="1"/>
        </p:nvSpPr>
        <p:spPr>
          <a:xfrm>
            <a:off x="817558" y="815110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6447CCF9-0533-6536-F1D7-D9B71E6AE6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2095" y="949647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1C9E62-7FEC-C4F3-7AA0-C8F73D50653F}"/>
              </a:ext>
            </a:extLst>
          </p:cNvPr>
          <p:cNvSpPr/>
          <p:nvPr userDrawn="1"/>
        </p:nvSpPr>
        <p:spPr>
          <a:xfrm>
            <a:off x="2690842" y="815110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37EBCDC1-C833-2252-791C-080C74359D8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825379" y="949647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956A53-CC43-766E-DFB4-EA6C7F2C5B1D}"/>
              </a:ext>
            </a:extLst>
          </p:cNvPr>
          <p:cNvSpPr/>
          <p:nvPr userDrawn="1"/>
        </p:nvSpPr>
        <p:spPr>
          <a:xfrm>
            <a:off x="817558" y="271805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89C65DDF-2E4C-3454-542A-226F7760AE2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2095" y="285258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2099D4-13FF-09E8-19B3-F663AAC5F1C6}"/>
              </a:ext>
            </a:extLst>
          </p:cNvPr>
          <p:cNvSpPr/>
          <p:nvPr userDrawn="1"/>
        </p:nvSpPr>
        <p:spPr>
          <a:xfrm>
            <a:off x="2690842" y="271805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A8D28FE-C8BD-46E5-95AE-D5342B5E7B6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25379" y="285258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0277D6C-A8D7-98DE-3D5D-A4D9C08563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9223" y="1775974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D1194F2-F28A-DF03-8DA5-9F9CC58B4D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27794" y="1775974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B990BD7-B1D6-F77F-2D06-DF87A727DA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9223" y="3698685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AA8B465-C790-A81F-86AC-1A79374CC6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27794" y="3698685"/>
            <a:ext cx="1368202" cy="38898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E3B8F67F-C807-D713-C943-62963760A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19" name="Slide Number Placeholder 19">
            <a:extLst>
              <a:ext uri="{FF2B5EF4-FFF2-40B4-BE49-F238E27FC236}">
                <a16:creationId xmlns:a16="http://schemas.microsoft.com/office/drawing/2014/main" id="{067B2268-DB07-7E60-1C3D-4C9FDBE84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2311FF3-EF90-A5FC-3981-AF098ECBE7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47991" y="3870892"/>
            <a:ext cx="3226658" cy="4235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938750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Icon Combo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7021BE9-E2FF-D6BC-9F70-6A6B876D40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61547" cy="5143500"/>
          </a:xfrm>
          <a:custGeom>
            <a:avLst/>
            <a:gdLst>
              <a:gd name="connsiteX0" fmla="*/ 9158783 w 9161547"/>
              <a:gd name="connsiteY0" fmla="*/ 0 h 5143500"/>
              <a:gd name="connsiteX1" fmla="*/ 9161547 w 9161547"/>
              <a:gd name="connsiteY1" fmla="*/ 0 h 5143500"/>
              <a:gd name="connsiteX2" fmla="*/ 9161547 w 9161547"/>
              <a:gd name="connsiteY2" fmla="*/ 5143500 h 5143500"/>
              <a:gd name="connsiteX3" fmla="*/ 8433630 w 9161547"/>
              <a:gd name="connsiteY3" fmla="*/ 5143500 h 5143500"/>
              <a:gd name="connsiteX4" fmla="*/ 9148944 w 9161547"/>
              <a:gd name="connsiteY4" fmla="*/ 5138138 h 5143500"/>
              <a:gd name="connsiteX5" fmla="*/ 0 w 9161547"/>
              <a:gd name="connsiteY5" fmla="*/ 0 h 5143500"/>
              <a:gd name="connsiteX6" fmla="*/ 4600352 w 9161547"/>
              <a:gd name="connsiteY6" fmla="*/ 0 h 5143500"/>
              <a:gd name="connsiteX7" fmla="*/ 4560944 w 9161547"/>
              <a:gd name="connsiteY7" fmla="*/ 289002 h 5143500"/>
              <a:gd name="connsiteX8" fmla="*/ 5108992 w 9161547"/>
              <a:gd name="connsiteY8" fmla="*/ 4876656 h 5143500"/>
              <a:gd name="connsiteX9" fmla="*/ 5232519 w 9161547"/>
              <a:gd name="connsiteY9" fmla="*/ 5143500 h 5143500"/>
              <a:gd name="connsiteX10" fmla="*/ 0 w 9161547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61547" h="5143500">
                <a:moveTo>
                  <a:pt x="9158783" y="0"/>
                </a:moveTo>
                <a:lnTo>
                  <a:pt x="9161547" y="0"/>
                </a:lnTo>
                <a:lnTo>
                  <a:pt x="9161547" y="5143500"/>
                </a:lnTo>
                <a:lnTo>
                  <a:pt x="8433630" y="5143500"/>
                </a:lnTo>
                <a:lnTo>
                  <a:pt x="9148944" y="5138138"/>
                </a:lnTo>
                <a:close/>
                <a:moveTo>
                  <a:pt x="0" y="0"/>
                </a:moveTo>
                <a:lnTo>
                  <a:pt x="4600352" y="0"/>
                </a:lnTo>
                <a:lnTo>
                  <a:pt x="4560944" y="289002"/>
                </a:lnTo>
                <a:cubicBezTo>
                  <a:pt x="4383565" y="1767953"/>
                  <a:pt x="4514279" y="3494216"/>
                  <a:pt x="5108992" y="4876656"/>
                </a:cubicBezTo>
                <a:lnTo>
                  <a:pt x="523251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D1DEDA14-DEB3-12FA-8174-82FA42B23944}"/>
              </a:ext>
            </a:extLst>
          </p:cNvPr>
          <p:cNvSpPr/>
          <p:nvPr userDrawn="1"/>
        </p:nvSpPr>
        <p:spPr>
          <a:xfrm>
            <a:off x="4487715" y="-23915"/>
            <a:ext cx="4671114" cy="5191330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  <a:gd name="connsiteX0" fmla="*/ 115045 w 5254936"/>
              <a:gd name="connsiteY0" fmla="*/ 0 h 5153125"/>
              <a:gd name="connsiteX1" fmla="*/ 4803553 w 5254936"/>
              <a:gd name="connsiteY1" fmla="*/ 188 h 5153125"/>
              <a:gd name="connsiteX2" fmla="*/ 5254936 w 5254936"/>
              <a:gd name="connsiteY2" fmla="*/ 5133875 h 5153125"/>
              <a:gd name="connsiteX3" fmla="*/ 750312 w 5254936"/>
              <a:gd name="connsiteY3" fmla="*/ 5153125 h 5153125"/>
              <a:gd name="connsiteX4" fmla="*/ 115045 w 5254936"/>
              <a:gd name="connsiteY4" fmla="*/ 0 h 5153125"/>
              <a:gd name="connsiteX0" fmla="*/ 115045 w 4803553"/>
              <a:gd name="connsiteY0" fmla="*/ 0 h 5153125"/>
              <a:gd name="connsiteX1" fmla="*/ 4803553 w 4803553"/>
              <a:gd name="connsiteY1" fmla="*/ 188 h 5153125"/>
              <a:gd name="connsiteX2" fmla="*/ 4582769 w 4803553"/>
              <a:gd name="connsiteY2" fmla="*/ 5124063 h 5153125"/>
              <a:gd name="connsiteX3" fmla="*/ 750312 w 4803553"/>
              <a:gd name="connsiteY3" fmla="*/ 5153125 h 5153125"/>
              <a:gd name="connsiteX4" fmla="*/ 115045 w 4803553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582769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626926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738" h="5153125">
                <a:moveTo>
                  <a:pt x="115045" y="0"/>
                </a:moveTo>
                <a:lnTo>
                  <a:pt x="4636738" y="188"/>
                </a:lnTo>
                <a:cubicBezTo>
                  <a:pt x="4633467" y="1708146"/>
                  <a:pt x="4630197" y="3416105"/>
                  <a:pt x="4626926" y="5124063"/>
                </a:cubicBezTo>
                <a:lnTo>
                  <a:pt x="750312" y="5153125"/>
                </a:lnTo>
                <a:cubicBezTo>
                  <a:pt x="-459" y="3643964"/>
                  <a:pt x="-135211" y="1634289"/>
                  <a:pt x="115045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0D8E9E-62F7-89C2-4593-D47CB2E9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534" y="932693"/>
            <a:ext cx="3226657" cy="658409"/>
          </a:xfrm>
        </p:spPr>
        <p:txBody>
          <a:bodyPr lIns="0" tIns="0" rIns="0" bIns="0" anchor="b" anchorCtr="0">
            <a:noAutofit/>
          </a:bodyPr>
          <a:lstStyle>
            <a:lvl1pPr>
              <a:defRPr sz="16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3AFE6D9-3310-3693-EB02-9C1649882F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0535" y="1756203"/>
            <a:ext cx="3226658" cy="11105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0" name="Footer Placeholder 18">
            <a:extLst>
              <a:ext uri="{FF2B5EF4-FFF2-40B4-BE49-F238E27FC236}">
                <a16:creationId xmlns:a16="http://schemas.microsoft.com/office/drawing/2014/main" id="{3AE7D235-93A0-CB13-8A3B-F0DCD3EBA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31" name="Slide Number Placeholder 19">
            <a:extLst>
              <a:ext uri="{FF2B5EF4-FFF2-40B4-BE49-F238E27FC236}">
                <a16:creationId xmlns:a16="http://schemas.microsoft.com/office/drawing/2014/main" id="{CFBB8AF0-7AC2-1BD2-D628-2BE270844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7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Icon Combo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7021BE9-E2FF-D6BC-9F70-6A6B876D40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61547" cy="5143500"/>
          </a:xfrm>
          <a:custGeom>
            <a:avLst/>
            <a:gdLst>
              <a:gd name="connsiteX0" fmla="*/ 9158783 w 9161547"/>
              <a:gd name="connsiteY0" fmla="*/ 0 h 5143500"/>
              <a:gd name="connsiteX1" fmla="*/ 9161547 w 9161547"/>
              <a:gd name="connsiteY1" fmla="*/ 0 h 5143500"/>
              <a:gd name="connsiteX2" fmla="*/ 9161547 w 9161547"/>
              <a:gd name="connsiteY2" fmla="*/ 5143500 h 5143500"/>
              <a:gd name="connsiteX3" fmla="*/ 8433630 w 9161547"/>
              <a:gd name="connsiteY3" fmla="*/ 5143500 h 5143500"/>
              <a:gd name="connsiteX4" fmla="*/ 9148944 w 9161547"/>
              <a:gd name="connsiteY4" fmla="*/ 5138138 h 5143500"/>
              <a:gd name="connsiteX5" fmla="*/ 0 w 9161547"/>
              <a:gd name="connsiteY5" fmla="*/ 0 h 5143500"/>
              <a:gd name="connsiteX6" fmla="*/ 4600352 w 9161547"/>
              <a:gd name="connsiteY6" fmla="*/ 0 h 5143500"/>
              <a:gd name="connsiteX7" fmla="*/ 4560944 w 9161547"/>
              <a:gd name="connsiteY7" fmla="*/ 289002 h 5143500"/>
              <a:gd name="connsiteX8" fmla="*/ 5108992 w 9161547"/>
              <a:gd name="connsiteY8" fmla="*/ 4876656 h 5143500"/>
              <a:gd name="connsiteX9" fmla="*/ 5232519 w 9161547"/>
              <a:gd name="connsiteY9" fmla="*/ 5143500 h 5143500"/>
              <a:gd name="connsiteX10" fmla="*/ 0 w 9161547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61547" h="5143500">
                <a:moveTo>
                  <a:pt x="9158783" y="0"/>
                </a:moveTo>
                <a:lnTo>
                  <a:pt x="9161547" y="0"/>
                </a:lnTo>
                <a:lnTo>
                  <a:pt x="9161547" y="5143500"/>
                </a:lnTo>
                <a:lnTo>
                  <a:pt x="8433630" y="5143500"/>
                </a:lnTo>
                <a:lnTo>
                  <a:pt x="9148944" y="5138138"/>
                </a:lnTo>
                <a:close/>
                <a:moveTo>
                  <a:pt x="0" y="0"/>
                </a:moveTo>
                <a:lnTo>
                  <a:pt x="4600352" y="0"/>
                </a:lnTo>
                <a:lnTo>
                  <a:pt x="4560944" y="289002"/>
                </a:lnTo>
                <a:cubicBezTo>
                  <a:pt x="4383565" y="1767953"/>
                  <a:pt x="4514279" y="3494216"/>
                  <a:pt x="5108992" y="4876656"/>
                </a:cubicBezTo>
                <a:lnTo>
                  <a:pt x="523251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D1DEDA14-DEB3-12FA-8174-82FA42B23944}"/>
              </a:ext>
            </a:extLst>
          </p:cNvPr>
          <p:cNvSpPr/>
          <p:nvPr userDrawn="1"/>
        </p:nvSpPr>
        <p:spPr>
          <a:xfrm>
            <a:off x="4487715" y="-23915"/>
            <a:ext cx="4671114" cy="5191330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  <a:gd name="connsiteX0" fmla="*/ 115045 w 5254936"/>
              <a:gd name="connsiteY0" fmla="*/ 0 h 5153125"/>
              <a:gd name="connsiteX1" fmla="*/ 4803553 w 5254936"/>
              <a:gd name="connsiteY1" fmla="*/ 188 h 5153125"/>
              <a:gd name="connsiteX2" fmla="*/ 5254936 w 5254936"/>
              <a:gd name="connsiteY2" fmla="*/ 5133875 h 5153125"/>
              <a:gd name="connsiteX3" fmla="*/ 750312 w 5254936"/>
              <a:gd name="connsiteY3" fmla="*/ 5153125 h 5153125"/>
              <a:gd name="connsiteX4" fmla="*/ 115045 w 5254936"/>
              <a:gd name="connsiteY4" fmla="*/ 0 h 5153125"/>
              <a:gd name="connsiteX0" fmla="*/ 115045 w 4803553"/>
              <a:gd name="connsiteY0" fmla="*/ 0 h 5153125"/>
              <a:gd name="connsiteX1" fmla="*/ 4803553 w 4803553"/>
              <a:gd name="connsiteY1" fmla="*/ 188 h 5153125"/>
              <a:gd name="connsiteX2" fmla="*/ 4582769 w 4803553"/>
              <a:gd name="connsiteY2" fmla="*/ 5124063 h 5153125"/>
              <a:gd name="connsiteX3" fmla="*/ 750312 w 4803553"/>
              <a:gd name="connsiteY3" fmla="*/ 5153125 h 5153125"/>
              <a:gd name="connsiteX4" fmla="*/ 115045 w 4803553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582769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626926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738" h="5153125">
                <a:moveTo>
                  <a:pt x="115045" y="0"/>
                </a:moveTo>
                <a:lnTo>
                  <a:pt x="4636738" y="188"/>
                </a:lnTo>
                <a:cubicBezTo>
                  <a:pt x="4633467" y="1708146"/>
                  <a:pt x="4630197" y="3416105"/>
                  <a:pt x="4626926" y="5124063"/>
                </a:cubicBezTo>
                <a:lnTo>
                  <a:pt x="750312" y="5153125"/>
                </a:lnTo>
                <a:cubicBezTo>
                  <a:pt x="-459" y="3643964"/>
                  <a:pt x="-135211" y="1634289"/>
                  <a:pt x="115045" y="0"/>
                </a:cubicBezTo>
                <a:close/>
              </a:path>
            </a:pathLst>
          </a:cu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0D8E9E-62F7-89C2-4593-D47CB2E9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534" y="932693"/>
            <a:ext cx="3226657" cy="658409"/>
          </a:xfrm>
        </p:spPr>
        <p:txBody>
          <a:bodyPr lIns="0" tIns="0" rIns="0" bIns="0" anchor="b" anchorCtr="0">
            <a:noAutofit/>
          </a:bodyPr>
          <a:lstStyle>
            <a:lvl1pPr>
              <a:defRPr sz="16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3AFE6D9-3310-3693-EB02-9C1649882F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0535" y="1756203"/>
            <a:ext cx="3226658" cy="11105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0" name="Footer Placeholder 18">
            <a:extLst>
              <a:ext uri="{FF2B5EF4-FFF2-40B4-BE49-F238E27FC236}">
                <a16:creationId xmlns:a16="http://schemas.microsoft.com/office/drawing/2014/main" id="{3AE7D235-93A0-CB13-8A3B-F0DCD3EBA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31" name="Slide Number Placeholder 19">
            <a:extLst>
              <a:ext uri="{FF2B5EF4-FFF2-40B4-BE49-F238E27FC236}">
                <a16:creationId xmlns:a16="http://schemas.microsoft.com/office/drawing/2014/main" id="{CFBB8AF0-7AC2-1BD2-D628-2BE270844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87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Icon Combo Slide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7021BE9-E2FF-D6BC-9F70-6A6B876D40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61547" cy="5143500"/>
          </a:xfrm>
          <a:custGeom>
            <a:avLst/>
            <a:gdLst>
              <a:gd name="connsiteX0" fmla="*/ 9158783 w 9161547"/>
              <a:gd name="connsiteY0" fmla="*/ 0 h 5143500"/>
              <a:gd name="connsiteX1" fmla="*/ 9161547 w 9161547"/>
              <a:gd name="connsiteY1" fmla="*/ 0 h 5143500"/>
              <a:gd name="connsiteX2" fmla="*/ 9161547 w 9161547"/>
              <a:gd name="connsiteY2" fmla="*/ 5143500 h 5143500"/>
              <a:gd name="connsiteX3" fmla="*/ 8433630 w 9161547"/>
              <a:gd name="connsiteY3" fmla="*/ 5143500 h 5143500"/>
              <a:gd name="connsiteX4" fmla="*/ 9148944 w 9161547"/>
              <a:gd name="connsiteY4" fmla="*/ 5138138 h 5143500"/>
              <a:gd name="connsiteX5" fmla="*/ 0 w 9161547"/>
              <a:gd name="connsiteY5" fmla="*/ 0 h 5143500"/>
              <a:gd name="connsiteX6" fmla="*/ 4600352 w 9161547"/>
              <a:gd name="connsiteY6" fmla="*/ 0 h 5143500"/>
              <a:gd name="connsiteX7" fmla="*/ 4560944 w 9161547"/>
              <a:gd name="connsiteY7" fmla="*/ 289002 h 5143500"/>
              <a:gd name="connsiteX8" fmla="*/ 5108992 w 9161547"/>
              <a:gd name="connsiteY8" fmla="*/ 4876656 h 5143500"/>
              <a:gd name="connsiteX9" fmla="*/ 5232519 w 9161547"/>
              <a:gd name="connsiteY9" fmla="*/ 5143500 h 5143500"/>
              <a:gd name="connsiteX10" fmla="*/ 0 w 9161547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61547" h="5143500">
                <a:moveTo>
                  <a:pt x="9158783" y="0"/>
                </a:moveTo>
                <a:lnTo>
                  <a:pt x="9161547" y="0"/>
                </a:lnTo>
                <a:lnTo>
                  <a:pt x="9161547" y="5143500"/>
                </a:lnTo>
                <a:lnTo>
                  <a:pt x="8433630" y="5143500"/>
                </a:lnTo>
                <a:lnTo>
                  <a:pt x="9148944" y="5138138"/>
                </a:lnTo>
                <a:close/>
                <a:moveTo>
                  <a:pt x="0" y="0"/>
                </a:moveTo>
                <a:lnTo>
                  <a:pt x="4600352" y="0"/>
                </a:lnTo>
                <a:lnTo>
                  <a:pt x="4560944" y="289002"/>
                </a:lnTo>
                <a:cubicBezTo>
                  <a:pt x="4383565" y="1767953"/>
                  <a:pt x="4514279" y="3494216"/>
                  <a:pt x="5108992" y="4876656"/>
                </a:cubicBezTo>
                <a:lnTo>
                  <a:pt x="523251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D1DEDA14-DEB3-12FA-8174-82FA42B23944}"/>
              </a:ext>
            </a:extLst>
          </p:cNvPr>
          <p:cNvSpPr/>
          <p:nvPr userDrawn="1"/>
        </p:nvSpPr>
        <p:spPr>
          <a:xfrm>
            <a:off x="4487715" y="-23915"/>
            <a:ext cx="4671114" cy="5191330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  <a:gd name="connsiteX0" fmla="*/ 115045 w 5254936"/>
              <a:gd name="connsiteY0" fmla="*/ 0 h 5153125"/>
              <a:gd name="connsiteX1" fmla="*/ 4803553 w 5254936"/>
              <a:gd name="connsiteY1" fmla="*/ 188 h 5153125"/>
              <a:gd name="connsiteX2" fmla="*/ 5254936 w 5254936"/>
              <a:gd name="connsiteY2" fmla="*/ 5133875 h 5153125"/>
              <a:gd name="connsiteX3" fmla="*/ 750312 w 5254936"/>
              <a:gd name="connsiteY3" fmla="*/ 5153125 h 5153125"/>
              <a:gd name="connsiteX4" fmla="*/ 115045 w 5254936"/>
              <a:gd name="connsiteY4" fmla="*/ 0 h 5153125"/>
              <a:gd name="connsiteX0" fmla="*/ 115045 w 4803553"/>
              <a:gd name="connsiteY0" fmla="*/ 0 h 5153125"/>
              <a:gd name="connsiteX1" fmla="*/ 4803553 w 4803553"/>
              <a:gd name="connsiteY1" fmla="*/ 188 h 5153125"/>
              <a:gd name="connsiteX2" fmla="*/ 4582769 w 4803553"/>
              <a:gd name="connsiteY2" fmla="*/ 5124063 h 5153125"/>
              <a:gd name="connsiteX3" fmla="*/ 750312 w 4803553"/>
              <a:gd name="connsiteY3" fmla="*/ 5153125 h 5153125"/>
              <a:gd name="connsiteX4" fmla="*/ 115045 w 4803553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582769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  <a:gd name="connsiteX0" fmla="*/ 115045 w 4636738"/>
              <a:gd name="connsiteY0" fmla="*/ 0 h 5153125"/>
              <a:gd name="connsiteX1" fmla="*/ 4636738 w 4636738"/>
              <a:gd name="connsiteY1" fmla="*/ 188 h 5153125"/>
              <a:gd name="connsiteX2" fmla="*/ 4626926 w 4636738"/>
              <a:gd name="connsiteY2" fmla="*/ 5124063 h 5153125"/>
              <a:gd name="connsiteX3" fmla="*/ 750312 w 4636738"/>
              <a:gd name="connsiteY3" fmla="*/ 5153125 h 5153125"/>
              <a:gd name="connsiteX4" fmla="*/ 115045 w 4636738"/>
              <a:gd name="connsiteY4" fmla="*/ 0 h 51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738" h="5153125">
                <a:moveTo>
                  <a:pt x="115045" y="0"/>
                </a:moveTo>
                <a:lnTo>
                  <a:pt x="4636738" y="188"/>
                </a:lnTo>
                <a:cubicBezTo>
                  <a:pt x="4633467" y="1708146"/>
                  <a:pt x="4630197" y="3416105"/>
                  <a:pt x="4626926" y="5124063"/>
                </a:cubicBezTo>
                <a:lnTo>
                  <a:pt x="750312" y="5153125"/>
                </a:lnTo>
                <a:cubicBezTo>
                  <a:pt x="-459" y="3643964"/>
                  <a:pt x="-135211" y="1634289"/>
                  <a:pt x="115045" y="0"/>
                </a:cubicBezTo>
                <a:close/>
              </a:path>
            </a:pathLst>
          </a:cu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0D8E9E-62F7-89C2-4593-D47CB2E9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534" y="932693"/>
            <a:ext cx="3226657" cy="658409"/>
          </a:xfrm>
        </p:spPr>
        <p:txBody>
          <a:bodyPr lIns="0" tIns="0" rIns="0" bIns="0" anchor="b" anchorCtr="0">
            <a:noAutofit/>
          </a:bodyPr>
          <a:lstStyle>
            <a:lvl1pPr>
              <a:defRPr sz="16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3AFE6D9-3310-3693-EB02-9C1649882F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0535" y="1756203"/>
            <a:ext cx="3226658" cy="11105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0" name="Footer Placeholder 18">
            <a:extLst>
              <a:ext uri="{FF2B5EF4-FFF2-40B4-BE49-F238E27FC236}">
                <a16:creationId xmlns:a16="http://schemas.microsoft.com/office/drawing/2014/main" id="{3AE7D235-93A0-CB13-8A3B-F0DCD3EBA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31" name="Slide Number Placeholder 19">
            <a:extLst>
              <a:ext uri="{FF2B5EF4-FFF2-40B4-BE49-F238E27FC236}">
                <a16:creationId xmlns:a16="http://schemas.microsoft.com/office/drawing/2014/main" id="{CFBB8AF0-7AC2-1BD2-D628-2BE270844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59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05" y="529177"/>
            <a:ext cx="5411445" cy="994172"/>
          </a:xfrm>
        </p:spPr>
        <p:txBody>
          <a:bodyPr lIns="0" tIns="0" rIns="0" bIns="0">
            <a:noAutofit/>
          </a:bodyPr>
          <a:lstStyle>
            <a:lvl1pPr>
              <a:defRPr sz="24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405" y="1704941"/>
            <a:ext cx="7765366" cy="28107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2D879EB6-BD8F-1CB2-56E1-EC4052FFB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5696FF0D-E521-C212-7CA9-3B9B98375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10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– Illust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andscape with a bridge and buildings&#10;&#10;Description automatically generated">
            <a:extLst>
              <a:ext uri="{FF2B5EF4-FFF2-40B4-BE49-F238E27FC236}">
                <a16:creationId xmlns:a16="http://schemas.microsoft.com/office/drawing/2014/main" id="{8DA77055-EA4D-CD1E-C5A3-7DDABC6A1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62578D50-E74B-24AD-F0E7-AC31E6E93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" y="348654"/>
            <a:ext cx="2721748" cy="10206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2A791B-D7EC-5C08-CE0D-85EAEF5AC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2884449"/>
            <a:ext cx="4971494" cy="908019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7ABAE70-C3CC-A948-27F8-32B40E27F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5" y="4358947"/>
            <a:ext cx="4968275" cy="42120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574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D6F81BBB-B589-B6E3-A4AC-20E966D79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" y="348654"/>
            <a:ext cx="2721748" cy="10206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98E537-6B05-1014-FBDB-30AB92D491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080" y="-34599"/>
            <a:ext cx="4878920" cy="5178099"/>
          </a:xfrm>
          <a:custGeom>
            <a:avLst/>
            <a:gdLst>
              <a:gd name="connsiteX0" fmla="*/ 2260226 w 4846320"/>
              <a:gd name="connsiteY0" fmla="*/ 0 h 5143500"/>
              <a:gd name="connsiteX1" fmla="*/ 4846320 w 4846320"/>
              <a:gd name="connsiteY1" fmla="*/ 0 h 5143500"/>
              <a:gd name="connsiteX2" fmla="*/ 4846320 w 4846320"/>
              <a:gd name="connsiteY2" fmla="*/ 5143500 h 5143500"/>
              <a:gd name="connsiteX3" fmla="*/ 0 w 4846320"/>
              <a:gd name="connsiteY3" fmla="*/ 5143500 h 5143500"/>
              <a:gd name="connsiteX4" fmla="*/ 2003487 w 4846320"/>
              <a:gd name="connsiteY4" fmla="*/ 30360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20" h="5143500">
                <a:moveTo>
                  <a:pt x="2260226" y="0"/>
                </a:moveTo>
                <a:lnTo>
                  <a:pt x="4846320" y="0"/>
                </a:lnTo>
                <a:lnTo>
                  <a:pt x="4846320" y="5143500"/>
                </a:lnTo>
                <a:lnTo>
                  <a:pt x="0" y="5143500"/>
                </a:lnTo>
                <a:cubicBezTo>
                  <a:pt x="264319" y="3905250"/>
                  <a:pt x="655886" y="1990576"/>
                  <a:pt x="2003487" y="30360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9DD1D06F-1DC4-B642-A8E1-45E3347B4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169020"/>
            <a:ext cx="6858000" cy="291289"/>
          </a:xfrm>
        </p:spPr>
        <p:txBody>
          <a:bodyPr anchor="ctr">
            <a:normAutofit/>
          </a:bodyPr>
          <a:lstStyle>
            <a:lvl1pPr algn="ctr"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86260" y="3649006"/>
            <a:ext cx="4971480" cy="112022"/>
          </a:xfrm>
        </p:spPr>
        <p:txBody>
          <a:bodyPr>
            <a:normAutofit/>
          </a:bodyPr>
          <a:lstStyle>
            <a:lvl1pPr marL="0" indent="0" algn="ctr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70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cons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3DCF62-C236-E423-149F-D83CEC9754B8}"/>
              </a:ext>
            </a:extLst>
          </p:cNvPr>
          <p:cNvSpPr/>
          <p:nvPr userDrawn="1"/>
        </p:nvSpPr>
        <p:spPr>
          <a:xfrm>
            <a:off x="3850105" y="-28650"/>
            <a:ext cx="5293895" cy="5201026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4936" h="5162750">
                <a:moveTo>
                  <a:pt x="115045" y="9625"/>
                </a:moveTo>
                <a:lnTo>
                  <a:pt x="5254936" y="0"/>
                </a:lnTo>
                <a:lnTo>
                  <a:pt x="5254936" y="5143500"/>
                </a:lnTo>
                <a:lnTo>
                  <a:pt x="750312" y="5162750"/>
                </a:lnTo>
                <a:cubicBezTo>
                  <a:pt x="-459" y="3653589"/>
                  <a:pt x="-135211" y="1643914"/>
                  <a:pt x="115045" y="9625"/>
                </a:cubicBezTo>
                <a:close/>
              </a:path>
            </a:pathLst>
          </a:cu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EA338E-BF00-02FD-0790-1143D37A51C1}"/>
              </a:ext>
            </a:extLst>
          </p:cNvPr>
          <p:cNvSpPr/>
          <p:nvPr userDrawn="1"/>
        </p:nvSpPr>
        <p:spPr>
          <a:xfrm>
            <a:off x="4848726" y="457435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5826" y="545717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5826" y="840422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83263" y="591972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5826" y="1611883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5826" y="1906588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826" y="2712375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5826" y="3007080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75826" y="3809382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75826" y="4104087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8EF01F-4CB1-54E6-E15E-1F7C472B1D4F}"/>
              </a:ext>
            </a:extLst>
          </p:cNvPr>
          <p:cNvSpPr/>
          <p:nvPr userDrawn="1"/>
        </p:nvSpPr>
        <p:spPr>
          <a:xfrm>
            <a:off x="4848726" y="154730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B549FABF-F401-0D12-D1E5-F1AAFF1530B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83263" y="168183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2EC7A4-AE8D-CDE7-1556-9330C7851573}"/>
              </a:ext>
            </a:extLst>
          </p:cNvPr>
          <p:cNvSpPr/>
          <p:nvPr userDrawn="1"/>
        </p:nvSpPr>
        <p:spPr>
          <a:xfrm>
            <a:off x="4848726" y="2637167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3B667783-E48A-63B7-3A9C-AF98B0C3937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983263" y="2771704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700F0D-2312-6DDF-697A-09FC9F6DBECF}"/>
              </a:ext>
            </a:extLst>
          </p:cNvPr>
          <p:cNvSpPr/>
          <p:nvPr userDrawn="1"/>
        </p:nvSpPr>
        <p:spPr>
          <a:xfrm>
            <a:off x="4848726" y="3727033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C18CC1D8-DFC5-D4E0-A938-1D54588925B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83263" y="3861570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97BB366B-6F0C-D711-A403-BE570689E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44378C01-099C-92CD-B211-197E0FDB7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06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28690"/>
            <a:ext cx="6858000" cy="291289"/>
          </a:xfrm>
        </p:spPr>
        <p:txBody>
          <a:bodyPr anchor="ctr">
            <a:normAutofit/>
          </a:bodyPr>
          <a:lstStyle>
            <a:lvl1pPr algn="ctr"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86260" y="886861"/>
            <a:ext cx="4971480" cy="112022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608FC-8621-934B-A6B2-E8A2BEE1E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626" y="4666058"/>
            <a:ext cx="8572500" cy="16668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C86ADC-CF50-4A46-9527-07E99184D8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973" y="4637380"/>
            <a:ext cx="1810055" cy="112022"/>
          </a:xfrm>
        </p:spPr>
        <p:txBody>
          <a:bodyPr>
            <a:normAutofit/>
          </a:bodyPr>
          <a:lstStyle>
            <a:lvl1pPr marL="0" indent="0">
              <a:buNone/>
              <a:defRPr sz="675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sz="7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Alamo Area Council of Governments</a:t>
            </a:r>
          </a:p>
        </p:txBody>
      </p:sp>
    </p:spTree>
    <p:extLst>
      <p:ext uri="{BB962C8B-B14F-4D97-AF65-F5344CB8AC3E}">
        <p14:creationId xmlns:p14="http://schemas.microsoft.com/office/powerpoint/2010/main" val="3252070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665454"/>
            <a:ext cx="3128342" cy="99417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0" y="2914443"/>
            <a:ext cx="3128342" cy="1662527"/>
          </a:xfrm>
        </p:spPr>
        <p:txBody>
          <a:bodyPr>
            <a:normAutofit/>
          </a:bodyPr>
          <a:lstStyle>
            <a:lvl1pPr marL="0" indent="0" algn="l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1" y="529052"/>
            <a:ext cx="1920737" cy="149294"/>
          </a:xfrm>
        </p:spPr>
        <p:txBody>
          <a:bodyPr>
            <a:normAutofit/>
          </a:bodyPr>
          <a:lstStyle>
            <a:lvl1pPr marL="0" indent="0" algn="l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190461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92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28690"/>
            <a:ext cx="6858000" cy="291289"/>
          </a:xfrm>
        </p:spPr>
        <p:txBody>
          <a:bodyPr anchor="ctr">
            <a:normAutofit/>
          </a:bodyPr>
          <a:lstStyle>
            <a:lvl1pPr algn="ctr"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86260" y="886861"/>
            <a:ext cx="4971480" cy="112022"/>
          </a:xfrm>
        </p:spPr>
        <p:txBody>
          <a:bodyPr>
            <a:normAutofit/>
          </a:bodyPr>
          <a:lstStyle>
            <a:lvl1pPr marL="0" indent="0" algn="ctr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177787"/>
            <a:ext cx="9144000" cy="396571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1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28690"/>
            <a:ext cx="6858000" cy="291289"/>
          </a:xfrm>
        </p:spPr>
        <p:txBody>
          <a:bodyPr anchor="ctr">
            <a:normAutofit/>
          </a:bodyPr>
          <a:lstStyle>
            <a:lvl1pPr algn="ctr"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86260" y="886861"/>
            <a:ext cx="4971480" cy="112022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43000" y="1544782"/>
            <a:ext cx="2015837" cy="247996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564082" y="1544782"/>
            <a:ext cx="2015837" cy="247996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985163" y="1544782"/>
            <a:ext cx="2015837" cy="247996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980D88-958E-814B-BAE1-B784141EC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626" y="4666058"/>
            <a:ext cx="8572500" cy="16668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4DF3D82-0CEB-F948-882D-E3E136CDD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973" y="4637380"/>
            <a:ext cx="1810055" cy="112022"/>
          </a:xfrm>
        </p:spPr>
        <p:txBody>
          <a:bodyPr>
            <a:normAutofit/>
          </a:bodyPr>
          <a:lstStyle>
            <a:lvl1pPr marL="0" indent="0">
              <a:buNone/>
              <a:defRPr sz="675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sz="7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Alamo Area Council of Governments</a:t>
            </a:r>
          </a:p>
        </p:txBody>
      </p:sp>
    </p:spTree>
    <p:extLst>
      <p:ext uri="{BB962C8B-B14F-4D97-AF65-F5344CB8AC3E}">
        <p14:creationId xmlns:p14="http://schemas.microsoft.com/office/powerpoint/2010/main" val="188295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75" y="1229036"/>
            <a:ext cx="4148570" cy="61168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62375" y="1840715"/>
            <a:ext cx="4148570" cy="2260230"/>
          </a:xfrm>
        </p:spPr>
        <p:txBody>
          <a:bodyPr>
            <a:normAutofit/>
          </a:bodyPr>
          <a:lstStyle>
            <a:lvl1pPr marL="0" indent="0" algn="l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68437" y="529052"/>
            <a:ext cx="1920737" cy="149294"/>
          </a:xfrm>
        </p:spPr>
        <p:txBody>
          <a:bodyPr>
            <a:normAutofit/>
          </a:bodyPr>
          <a:lstStyle>
            <a:lvl1pPr marL="0" indent="0" algn="l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190461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52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001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665454"/>
            <a:ext cx="3128342" cy="99417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0" y="2294660"/>
            <a:ext cx="3128342" cy="2117034"/>
          </a:xfrm>
        </p:spPr>
        <p:txBody>
          <a:bodyPr>
            <a:normAutofit/>
          </a:bodyPr>
          <a:lstStyle>
            <a:lvl1pPr marL="0" indent="0" algn="l">
              <a:buNone/>
              <a:defRPr sz="7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1" y="529052"/>
            <a:ext cx="1920737" cy="149294"/>
          </a:xfrm>
        </p:spPr>
        <p:txBody>
          <a:bodyPr>
            <a:normAutofit/>
          </a:bodyPr>
          <a:lstStyle>
            <a:lvl1pPr marL="0" indent="0" algn="l"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190461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36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F5A79E-665D-0A44-A257-A9B868BD8CFB}"/>
              </a:ext>
            </a:extLst>
          </p:cNvPr>
          <p:cNvSpPr/>
          <p:nvPr userDrawn="1"/>
        </p:nvSpPr>
        <p:spPr>
          <a:xfrm>
            <a:off x="3190461" y="0"/>
            <a:ext cx="5953539" cy="5143500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665454"/>
            <a:ext cx="3128342" cy="99417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1" y="529052"/>
            <a:ext cx="1920737" cy="149294"/>
          </a:xfrm>
        </p:spPr>
        <p:txBody>
          <a:bodyPr>
            <a:normAutofit/>
          </a:bodyPr>
          <a:lstStyle>
            <a:lvl1pPr marL="0" indent="0" algn="l"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190461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46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72" y="1665454"/>
            <a:ext cx="3128342" cy="99417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0" y="1665453"/>
            <a:ext cx="2293219" cy="2882484"/>
          </a:xfrm>
        </p:spPr>
        <p:txBody>
          <a:bodyPr>
            <a:normAutofit/>
          </a:bodyPr>
          <a:lstStyle>
            <a:lvl1pPr marL="0" indent="0" algn="l">
              <a:buNone/>
              <a:defRPr sz="7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244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0" y="1665453"/>
            <a:ext cx="3463787" cy="2874245"/>
          </a:xfrm>
        </p:spPr>
        <p:txBody>
          <a:bodyPr>
            <a:normAutofit/>
          </a:bodyPr>
          <a:lstStyle>
            <a:lvl1pPr marL="0" indent="0" algn="l">
              <a:buNone/>
              <a:defRPr sz="7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190461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9" y="1039722"/>
            <a:ext cx="3463787" cy="26435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3944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0" y="1665453"/>
            <a:ext cx="3463787" cy="2784793"/>
          </a:xfrm>
        </p:spPr>
        <p:txBody>
          <a:bodyPr numCol="2" spcCol="288000">
            <a:normAutofit/>
          </a:bodyPr>
          <a:lstStyle>
            <a:lvl1pPr marL="0" indent="0" algn="l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1" y="529052"/>
            <a:ext cx="1920737" cy="149294"/>
          </a:xfrm>
        </p:spPr>
        <p:txBody>
          <a:bodyPr>
            <a:normAutofit/>
          </a:bodyPr>
          <a:lstStyle>
            <a:lvl1pPr marL="0" indent="0" algn="l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190461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072" y="1665454"/>
            <a:ext cx="2369396" cy="9062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41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cons Slide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3DCF62-C236-E423-149F-D83CEC9754B8}"/>
              </a:ext>
            </a:extLst>
          </p:cNvPr>
          <p:cNvSpPr/>
          <p:nvPr userDrawn="1"/>
        </p:nvSpPr>
        <p:spPr>
          <a:xfrm>
            <a:off x="3850105" y="-28650"/>
            <a:ext cx="5293895" cy="5201026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4936" h="5162750">
                <a:moveTo>
                  <a:pt x="115045" y="9625"/>
                </a:moveTo>
                <a:lnTo>
                  <a:pt x="5254936" y="0"/>
                </a:lnTo>
                <a:lnTo>
                  <a:pt x="5254936" y="5143500"/>
                </a:lnTo>
                <a:lnTo>
                  <a:pt x="750312" y="5162750"/>
                </a:lnTo>
                <a:cubicBezTo>
                  <a:pt x="-459" y="3653589"/>
                  <a:pt x="-135211" y="1643914"/>
                  <a:pt x="115045" y="9625"/>
                </a:cubicBezTo>
                <a:close/>
              </a:path>
            </a:pathLst>
          </a:cu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EA338E-BF00-02FD-0790-1143D37A51C1}"/>
              </a:ext>
            </a:extLst>
          </p:cNvPr>
          <p:cNvSpPr/>
          <p:nvPr userDrawn="1"/>
        </p:nvSpPr>
        <p:spPr>
          <a:xfrm>
            <a:off x="4848726" y="457435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5826" y="545717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5826" y="840422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83263" y="591972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5826" y="1611883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5826" y="1906588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826" y="2712375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5826" y="3007080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75826" y="3809382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75826" y="4104087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8EF01F-4CB1-54E6-E15E-1F7C472B1D4F}"/>
              </a:ext>
            </a:extLst>
          </p:cNvPr>
          <p:cNvSpPr/>
          <p:nvPr userDrawn="1"/>
        </p:nvSpPr>
        <p:spPr>
          <a:xfrm>
            <a:off x="4848726" y="154730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B549FABF-F401-0D12-D1E5-F1AAFF1530B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83263" y="168183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2EC7A4-AE8D-CDE7-1556-9330C7851573}"/>
              </a:ext>
            </a:extLst>
          </p:cNvPr>
          <p:cNvSpPr/>
          <p:nvPr userDrawn="1"/>
        </p:nvSpPr>
        <p:spPr>
          <a:xfrm>
            <a:off x="4848726" y="2637167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3B667783-E48A-63B7-3A9C-AF98B0C3937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983263" y="2771704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700F0D-2312-6DDF-697A-09FC9F6DBECF}"/>
              </a:ext>
            </a:extLst>
          </p:cNvPr>
          <p:cNvSpPr/>
          <p:nvPr userDrawn="1"/>
        </p:nvSpPr>
        <p:spPr>
          <a:xfrm>
            <a:off x="4848726" y="3727033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C18CC1D8-DFC5-D4E0-A938-1D54588925B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83263" y="3861570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4A8A9598-12F5-A875-B0C6-15E38DCCB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4A23DFEC-0226-25FB-CFEE-25B24FB60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2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1" y="529052"/>
            <a:ext cx="1920737" cy="149294"/>
          </a:xfrm>
        </p:spPr>
        <p:txBody>
          <a:bodyPr>
            <a:normAutofit/>
          </a:bodyPr>
          <a:lstStyle>
            <a:lvl1pPr marL="0" indent="0" algn="l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190461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072" y="1665454"/>
            <a:ext cx="2369396" cy="9062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5893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190461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32302" y="620804"/>
            <a:ext cx="2369396" cy="9062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385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190461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1" y="529052"/>
            <a:ext cx="1920737" cy="149294"/>
          </a:xfrm>
        </p:spPr>
        <p:txBody>
          <a:bodyPr>
            <a:normAutofit/>
          </a:bodyPr>
          <a:lstStyle>
            <a:lvl1pPr marL="0" indent="0" algn="l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419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54928" y="529052"/>
            <a:ext cx="1920737" cy="149294"/>
          </a:xfrm>
        </p:spPr>
        <p:txBody>
          <a:bodyPr>
            <a:normAutofit/>
          </a:bodyPr>
          <a:lstStyle>
            <a:lvl1pPr marL="0" indent="0" algn="l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53539" y="0"/>
            <a:ext cx="3190461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073" y="1665453"/>
            <a:ext cx="1717855" cy="1424111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22764" y="0"/>
            <a:ext cx="0" cy="51435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722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073" y="1665453"/>
            <a:ext cx="1717855" cy="1424111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1" y="529052"/>
            <a:ext cx="1920737" cy="149294"/>
          </a:xfrm>
        </p:spPr>
        <p:txBody>
          <a:bodyPr>
            <a:normAutofit/>
          </a:bodyPr>
          <a:lstStyle>
            <a:lvl1pPr marL="0" indent="0" algn="l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1299E-342D-954A-996E-5F33D96426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626" y="4666058"/>
            <a:ext cx="8572500" cy="1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5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073" y="1665453"/>
            <a:ext cx="1717855" cy="1424111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62376" y="529052"/>
            <a:ext cx="1920737" cy="149294"/>
          </a:xfrm>
        </p:spPr>
        <p:txBody>
          <a:bodyPr>
            <a:normAutofit/>
          </a:bodyPr>
          <a:lstStyle>
            <a:lvl1pPr marL="0" indent="0" algn="l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89027-B630-1A47-A354-C8250EDDA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626" y="4666058"/>
            <a:ext cx="8572500" cy="1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7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cons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47841D7-A267-F546-F053-5801BEB37AEE}"/>
              </a:ext>
            </a:extLst>
          </p:cNvPr>
          <p:cNvSpPr/>
          <p:nvPr userDrawn="1"/>
        </p:nvSpPr>
        <p:spPr>
          <a:xfrm>
            <a:off x="3850105" y="-28763"/>
            <a:ext cx="5293895" cy="5201026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4936" h="5162750">
                <a:moveTo>
                  <a:pt x="115045" y="9625"/>
                </a:moveTo>
                <a:lnTo>
                  <a:pt x="5254936" y="0"/>
                </a:lnTo>
                <a:lnTo>
                  <a:pt x="5254936" y="5143500"/>
                </a:lnTo>
                <a:lnTo>
                  <a:pt x="750312" y="5162750"/>
                </a:lnTo>
                <a:cubicBezTo>
                  <a:pt x="-459" y="3653589"/>
                  <a:pt x="-135211" y="1643914"/>
                  <a:pt x="115045" y="9625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EA338E-BF00-02FD-0790-1143D37A51C1}"/>
              </a:ext>
            </a:extLst>
          </p:cNvPr>
          <p:cNvSpPr/>
          <p:nvPr userDrawn="1"/>
        </p:nvSpPr>
        <p:spPr>
          <a:xfrm>
            <a:off x="4848726" y="749055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5826" y="837337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5826" y="1132042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83263" y="883592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5826" y="1903503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5826" y="2198208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826" y="3003995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5826" y="3298700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8EF01F-4CB1-54E6-E15E-1F7C472B1D4F}"/>
              </a:ext>
            </a:extLst>
          </p:cNvPr>
          <p:cNvSpPr/>
          <p:nvPr userDrawn="1"/>
        </p:nvSpPr>
        <p:spPr>
          <a:xfrm>
            <a:off x="4848726" y="183892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B549FABF-F401-0D12-D1E5-F1AAFF1530B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83263" y="197345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2EC7A4-AE8D-CDE7-1556-9330C7851573}"/>
              </a:ext>
            </a:extLst>
          </p:cNvPr>
          <p:cNvSpPr/>
          <p:nvPr userDrawn="1"/>
        </p:nvSpPr>
        <p:spPr>
          <a:xfrm>
            <a:off x="4848726" y="2928787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3B667783-E48A-63B7-3A9C-AF98B0C3937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983263" y="3063324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0DF13EA8-C046-AD23-4A90-937E71385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61A8DA36-935F-05EA-A26B-3AF346874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5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cons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47841D7-A267-F546-F053-5801BEB37AEE}"/>
              </a:ext>
            </a:extLst>
          </p:cNvPr>
          <p:cNvSpPr/>
          <p:nvPr userDrawn="1"/>
        </p:nvSpPr>
        <p:spPr>
          <a:xfrm>
            <a:off x="3850105" y="-28763"/>
            <a:ext cx="5293895" cy="5201026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4936" h="5162750">
                <a:moveTo>
                  <a:pt x="115045" y="9625"/>
                </a:moveTo>
                <a:lnTo>
                  <a:pt x="5254936" y="0"/>
                </a:lnTo>
                <a:lnTo>
                  <a:pt x="5254936" y="5143500"/>
                </a:lnTo>
                <a:lnTo>
                  <a:pt x="750312" y="5162750"/>
                </a:lnTo>
                <a:cubicBezTo>
                  <a:pt x="-459" y="3653589"/>
                  <a:pt x="-135211" y="1643914"/>
                  <a:pt x="115045" y="9625"/>
                </a:cubicBezTo>
                <a:close/>
              </a:path>
            </a:pathLst>
          </a:cu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EA338E-BF00-02FD-0790-1143D37A51C1}"/>
              </a:ext>
            </a:extLst>
          </p:cNvPr>
          <p:cNvSpPr/>
          <p:nvPr userDrawn="1"/>
        </p:nvSpPr>
        <p:spPr>
          <a:xfrm>
            <a:off x="4848726" y="749055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5826" y="837337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5826" y="1132042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83263" y="883592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5826" y="1903503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5826" y="2198208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826" y="3003995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5826" y="3298700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8EF01F-4CB1-54E6-E15E-1F7C472B1D4F}"/>
              </a:ext>
            </a:extLst>
          </p:cNvPr>
          <p:cNvSpPr/>
          <p:nvPr userDrawn="1"/>
        </p:nvSpPr>
        <p:spPr>
          <a:xfrm>
            <a:off x="4848726" y="183892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B549FABF-F401-0D12-D1E5-F1AAFF1530B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83263" y="197345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2EC7A4-AE8D-CDE7-1556-9330C7851573}"/>
              </a:ext>
            </a:extLst>
          </p:cNvPr>
          <p:cNvSpPr/>
          <p:nvPr userDrawn="1"/>
        </p:nvSpPr>
        <p:spPr>
          <a:xfrm>
            <a:off x="4848726" y="2928787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3B667783-E48A-63B7-3A9C-AF98B0C3937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983263" y="3063324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840FE0FC-DD61-DC50-CCFB-18F5FD89C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8BDEFC2E-549D-2856-B456-F64F6C9C4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3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cons Slide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47841D7-A267-F546-F053-5801BEB37AEE}"/>
              </a:ext>
            </a:extLst>
          </p:cNvPr>
          <p:cNvSpPr/>
          <p:nvPr userDrawn="1"/>
        </p:nvSpPr>
        <p:spPr>
          <a:xfrm>
            <a:off x="3850105" y="-28763"/>
            <a:ext cx="5293895" cy="5201026"/>
          </a:xfrm>
          <a:custGeom>
            <a:avLst/>
            <a:gdLst>
              <a:gd name="connsiteX0" fmla="*/ 0 w 5255394"/>
              <a:gd name="connsiteY0" fmla="*/ 0 h 5143500"/>
              <a:gd name="connsiteX1" fmla="*/ 5255394 w 5255394"/>
              <a:gd name="connsiteY1" fmla="*/ 0 h 5143500"/>
              <a:gd name="connsiteX2" fmla="*/ 5255394 w 5255394"/>
              <a:gd name="connsiteY2" fmla="*/ 5143500 h 5143500"/>
              <a:gd name="connsiteX3" fmla="*/ 0 w 5255394"/>
              <a:gd name="connsiteY3" fmla="*/ 5143500 h 5143500"/>
              <a:gd name="connsiteX4" fmla="*/ 0 w 5255394"/>
              <a:gd name="connsiteY4" fmla="*/ 0 h 5143500"/>
              <a:gd name="connsiteX0" fmla="*/ 0 w 5255394"/>
              <a:gd name="connsiteY0" fmla="*/ 0 h 5153125"/>
              <a:gd name="connsiteX1" fmla="*/ 5255394 w 5255394"/>
              <a:gd name="connsiteY1" fmla="*/ 0 h 5153125"/>
              <a:gd name="connsiteX2" fmla="*/ 5255394 w 5255394"/>
              <a:gd name="connsiteY2" fmla="*/ 5143500 h 5153125"/>
              <a:gd name="connsiteX3" fmla="*/ 943276 w 5255394"/>
              <a:gd name="connsiteY3" fmla="*/ 5153125 h 5153125"/>
              <a:gd name="connsiteX4" fmla="*/ 0 w 5255394"/>
              <a:gd name="connsiteY4" fmla="*/ 0 h 5153125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0 w 5255394"/>
              <a:gd name="connsiteY0" fmla="*/ 0 h 5162750"/>
              <a:gd name="connsiteX1" fmla="*/ 5255394 w 5255394"/>
              <a:gd name="connsiteY1" fmla="*/ 0 h 5162750"/>
              <a:gd name="connsiteX2" fmla="*/ 5255394 w 5255394"/>
              <a:gd name="connsiteY2" fmla="*/ 5143500 h 5162750"/>
              <a:gd name="connsiteX3" fmla="*/ 750770 w 5255394"/>
              <a:gd name="connsiteY3" fmla="*/ 5162750 h 5162750"/>
              <a:gd name="connsiteX4" fmla="*/ 0 w 5255394"/>
              <a:gd name="connsiteY4" fmla="*/ 0 h 5162750"/>
              <a:gd name="connsiteX0" fmla="*/ 118604 w 4844609"/>
              <a:gd name="connsiteY0" fmla="*/ 0 h 5162750"/>
              <a:gd name="connsiteX1" fmla="*/ 4844609 w 4844609"/>
              <a:gd name="connsiteY1" fmla="*/ 0 h 5162750"/>
              <a:gd name="connsiteX2" fmla="*/ 4844609 w 4844609"/>
              <a:gd name="connsiteY2" fmla="*/ 5143500 h 5162750"/>
              <a:gd name="connsiteX3" fmla="*/ 339985 w 4844609"/>
              <a:gd name="connsiteY3" fmla="*/ 5162750 h 5162750"/>
              <a:gd name="connsiteX4" fmla="*/ 118604 w 4844609"/>
              <a:gd name="connsiteY4" fmla="*/ 0 h 5162750"/>
              <a:gd name="connsiteX0" fmla="*/ 0 w 5111015"/>
              <a:gd name="connsiteY0" fmla="*/ 9625 h 5162750"/>
              <a:gd name="connsiteX1" fmla="*/ 5111015 w 5111015"/>
              <a:gd name="connsiteY1" fmla="*/ 0 h 5162750"/>
              <a:gd name="connsiteX2" fmla="*/ 5111015 w 5111015"/>
              <a:gd name="connsiteY2" fmla="*/ 5143500 h 5162750"/>
              <a:gd name="connsiteX3" fmla="*/ 606391 w 5111015"/>
              <a:gd name="connsiteY3" fmla="*/ 5162750 h 5162750"/>
              <a:gd name="connsiteX4" fmla="*/ 0 w 5111015"/>
              <a:gd name="connsiteY4" fmla="*/ 9625 h 5162750"/>
              <a:gd name="connsiteX0" fmla="*/ 153306 w 5264321"/>
              <a:gd name="connsiteY0" fmla="*/ 9625 h 5162750"/>
              <a:gd name="connsiteX1" fmla="*/ 5264321 w 5264321"/>
              <a:gd name="connsiteY1" fmla="*/ 0 h 5162750"/>
              <a:gd name="connsiteX2" fmla="*/ 5264321 w 5264321"/>
              <a:gd name="connsiteY2" fmla="*/ 5143500 h 5162750"/>
              <a:gd name="connsiteX3" fmla="*/ 759697 w 5264321"/>
              <a:gd name="connsiteY3" fmla="*/ 5162750 h 5162750"/>
              <a:gd name="connsiteX4" fmla="*/ 153306 w 5264321"/>
              <a:gd name="connsiteY4" fmla="*/ 9625 h 5162750"/>
              <a:gd name="connsiteX0" fmla="*/ 144502 w 5294018"/>
              <a:gd name="connsiteY0" fmla="*/ 9625 h 5162750"/>
              <a:gd name="connsiteX1" fmla="*/ 5294018 w 5294018"/>
              <a:gd name="connsiteY1" fmla="*/ 0 h 5162750"/>
              <a:gd name="connsiteX2" fmla="*/ 5294018 w 5294018"/>
              <a:gd name="connsiteY2" fmla="*/ 5143500 h 5162750"/>
              <a:gd name="connsiteX3" fmla="*/ 789394 w 5294018"/>
              <a:gd name="connsiteY3" fmla="*/ 5162750 h 5162750"/>
              <a:gd name="connsiteX4" fmla="*/ 144502 w 5294018"/>
              <a:gd name="connsiteY4" fmla="*/ 9625 h 5162750"/>
              <a:gd name="connsiteX0" fmla="*/ 85168 w 5234684"/>
              <a:gd name="connsiteY0" fmla="*/ 9625 h 5162750"/>
              <a:gd name="connsiteX1" fmla="*/ 5234684 w 5234684"/>
              <a:gd name="connsiteY1" fmla="*/ 0 h 5162750"/>
              <a:gd name="connsiteX2" fmla="*/ 5234684 w 5234684"/>
              <a:gd name="connsiteY2" fmla="*/ 5143500 h 5162750"/>
              <a:gd name="connsiteX3" fmla="*/ 730060 w 5234684"/>
              <a:gd name="connsiteY3" fmla="*/ 5162750 h 5162750"/>
              <a:gd name="connsiteX4" fmla="*/ 85168 w 5234684"/>
              <a:gd name="connsiteY4" fmla="*/ 9625 h 5162750"/>
              <a:gd name="connsiteX0" fmla="*/ 114790 w 5264306"/>
              <a:gd name="connsiteY0" fmla="*/ 9625 h 5162750"/>
              <a:gd name="connsiteX1" fmla="*/ 5264306 w 5264306"/>
              <a:gd name="connsiteY1" fmla="*/ 0 h 5162750"/>
              <a:gd name="connsiteX2" fmla="*/ 5264306 w 5264306"/>
              <a:gd name="connsiteY2" fmla="*/ 5143500 h 5162750"/>
              <a:gd name="connsiteX3" fmla="*/ 759682 w 5264306"/>
              <a:gd name="connsiteY3" fmla="*/ 5162750 h 5162750"/>
              <a:gd name="connsiteX4" fmla="*/ 114790 w 5264306"/>
              <a:gd name="connsiteY4" fmla="*/ 9625 h 5162750"/>
              <a:gd name="connsiteX0" fmla="*/ 143530 w 5177543"/>
              <a:gd name="connsiteY0" fmla="*/ 9625 h 5162750"/>
              <a:gd name="connsiteX1" fmla="*/ 5177543 w 5177543"/>
              <a:gd name="connsiteY1" fmla="*/ 0 h 5162750"/>
              <a:gd name="connsiteX2" fmla="*/ 5177543 w 5177543"/>
              <a:gd name="connsiteY2" fmla="*/ 5143500 h 5162750"/>
              <a:gd name="connsiteX3" fmla="*/ 672919 w 5177543"/>
              <a:gd name="connsiteY3" fmla="*/ 5162750 h 5162750"/>
              <a:gd name="connsiteX4" fmla="*/ 143530 w 5177543"/>
              <a:gd name="connsiteY4" fmla="*/ 9625 h 5162750"/>
              <a:gd name="connsiteX0" fmla="*/ 116864 w 5256755"/>
              <a:gd name="connsiteY0" fmla="*/ 9625 h 5162750"/>
              <a:gd name="connsiteX1" fmla="*/ 5256755 w 5256755"/>
              <a:gd name="connsiteY1" fmla="*/ 0 h 5162750"/>
              <a:gd name="connsiteX2" fmla="*/ 5256755 w 5256755"/>
              <a:gd name="connsiteY2" fmla="*/ 5143500 h 5162750"/>
              <a:gd name="connsiteX3" fmla="*/ 752131 w 5256755"/>
              <a:gd name="connsiteY3" fmla="*/ 5162750 h 5162750"/>
              <a:gd name="connsiteX4" fmla="*/ 116864 w 5256755"/>
              <a:gd name="connsiteY4" fmla="*/ 9625 h 5162750"/>
              <a:gd name="connsiteX0" fmla="*/ 115045 w 5254936"/>
              <a:gd name="connsiteY0" fmla="*/ 9625 h 5162750"/>
              <a:gd name="connsiteX1" fmla="*/ 5254936 w 5254936"/>
              <a:gd name="connsiteY1" fmla="*/ 0 h 5162750"/>
              <a:gd name="connsiteX2" fmla="*/ 5254936 w 5254936"/>
              <a:gd name="connsiteY2" fmla="*/ 5143500 h 5162750"/>
              <a:gd name="connsiteX3" fmla="*/ 750312 w 5254936"/>
              <a:gd name="connsiteY3" fmla="*/ 5162750 h 5162750"/>
              <a:gd name="connsiteX4" fmla="*/ 115045 w 5254936"/>
              <a:gd name="connsiteY4" fmla="*/ 9625 h 5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4936" h="5162750">
                <a:moveTo>
                  <a:pt x="115045" y="9625"/>
                </a:moveTo>
                <a:lnTo>
                  <a:pt x="5254936" y="0"/>
                </a:lnTo>
                <a:lnTo>
                  <a:pt x="5254936" y="5143500"/>
                </a:lnTo>
                <a:lnTo>
                  <a:pt x="750312" y="5162750"/>
                </a:lnTo>
                <a:cubicBezTo>
                  <a:pt x="-459" y="3653589"/>
                  <a:pt x="-135211" y="1643914"/>
                  <a:pt x="115045" y="9625"/>
                </a:cubicBezTo>
                <a:close/>
              </a:path>
            </a:pathLst>
          </a:cu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EA338E-BF00-02FD-0790-1143D37A51C1}"/>
              </a:ext>
            </a:extLst>
          </p:cNvPr>
          <p:cNvSpPr/>
          <p:nvPr userDrawn="1"/>
        </p:nvSpPr>
        <p:spPr>
          <a:xfrm>
            <a:off x="4848726" y="749055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5826" y="837337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5826" y="1132042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83263" y="883592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5826" y="1903503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5826" y="2198208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826" y="3003995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5826" y="3298700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8EF01F-4CB1-54E6-E15E-1F7C472B1D4F}"/>
              </a:ext>
            </a:extLst>
          </p:cNvPr>
          <p:cNvSpPr/>
          <p:nvPr userDrawn="1"/>
        </p:nvSpPr>
        <p:spPr>
          <a:xfrm>
            <a:off x="4848726" y="183892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B549FABF-F401-0D12-D1E5-F1AAFF1530B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83263" y="1973458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2EC7A4-AE8D-CDE7-1556-9330C7851573}"/>
              </a:ext>
            </a:extLst>
          </p:cNvPr>
          <p:cNvSpPr/>
          <p:nvPr userDrawn="1"/>
        </p:nvSpPr>
        <p:spPr>
          <a:xfrm>
            <a:off x="4848726" y="2928787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3B667783-E48A-63B7-3A9C-AF98B0C3937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983263" y="3063324"/>
            <a:ext cx="556426" cy="55642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1F054D45-4B54-C1DD-D4B9-B6C155A62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829631EE-BE68-81A0-1CDC-21E9162F1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1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cons Slide (All Colors)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05" y="529177"/>
            <a:ext cx="3959835" cy="327471"/>
          </a:xfrm>
        </p:spPr>
        <p:txBody>
          <a:bodyPr lIns="0" tIns="0" rIns="0" bIns="0">
            <a:noAutofit/>
          </a:bodyPr>
          <a:lstStyle>
            <a:lvl1pPr>
              <a:defRPr sz="24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405" y="1162245"/>
            <a:ext cx="3959835" cy="1292197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F442DC8-CAA2-5260-1756-664A0A009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405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F1B46BF-C70E-7B8B-C50E-DE0EF74676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405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BF395F49-FC1D-7C8C-C53C-F358B6B54A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6179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B6D8959-0778-7EA7-B84F-1F0E0C008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6179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A5B34CB-7A53-AC2D-D9C7-42528BB270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5953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EDFDBBD3-CDDD-469E-18C5-442736F586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45953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9B83136-BC9C-7FCF-A1C8-6C47C17233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961" y="3643729"/>
            <a:ext cx="1938530" cy="2562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999DA42-7285-0A9B-8F63-61316D80D8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961" y="3938434"/>
            <a:ext cx="193853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E231E51-1C6B-90F1-D827-AD4ACBBA5DE9}"/>
              </a:ext>
            </a:extLst>
          </p:cNvPr>
          <p:cNvSpPr/>
          <p:nvPr userDrawn="1"/>
        </p:nvSpPr>
        <p:spPr>
          <a:xfrm>
            <a:off x="825366" y="2679270"/>
            <a:ext cx="825500" cy="825500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D0BB751D-5A1A-B7D0-867F-DB884F3B677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4170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Footer Placeholder 18">
            <a:extLst>
              <a:ext uri="{FF2B5EF4-FFF2-40B4-BE49-F238E27FC236}">
                <a16:creationId xmlns:a16="http://schemas.microsoft.com/office/drawing/2014/main" id="{CD43EFB8-92BB-A2FA-7001-58645A5FE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997" y="4767263"/>
            <a:ext cx="2897260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42" name="Slide Number Placeholder 19">
            <a:extLst>
              <a:ext uri="{FF2B5EF4-FFF2-40B4-BE49-F238E27FC236}">
                <a16:creationId xmlns:a16="http://schemas.microsoft.com/office/drawing/2014/main" id="{4C2D5E9F-D022-9751-AC34-6C84D1D0D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C64AD15-96BC-C360-3DBA-C42D1DC9060B}"/>
              </a:ext>
            </a:extLst>
          </p:cNvPr>
          <p:cNvSpPr/>
          <p:nvPr userDrawn="1"/>
        </p:nvSpPr>
        <p:spPr>
          <a:xfrm>
            <a:off x="3102283" y="2679270"/>
            <a:ext cx="825500" cy="825500"/>
          </a:xfrm>
          <a:prstGeom prst="ellipse">
            <a:avLst/>
          </a:pr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AFB3B990-BE02-E198-B4E1-A57821C6D99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221087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5ABA3AA-9DA6-85D0-BCE5-768B42D3F2F8}"/>
              </a:ext>
            </a:extLst>
          </p:cNvPr>
          <p:cNvSpPr/>
          <p:nvPr userDrawn="1"/>
        </p:nvSpPr>
        <p:spPr>
          <a:xfrm>
            <a:off x="5239920" y="2679270"/>
            <a:ext cx="825500" cy="825500"/>
          </a:xfrm>
          <a:prstGeom prst="ellipse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cture Placeholder 17">
            <a:extLst>
              <a:ext uri="{FF2B5EF4-FFF2-40B4-BE49-F238E27FC236}">
                <a16:creationId xmlns:a16="http://schemas.microsoft.com/office/drawing/2014/main" id="{55F98E6C-5F0B-2809-5033-6FAB90CF398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58724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35A583D-5675-491B-C261-8320803090AB}"/>
              </a:ext>
            </a:extLst>
          </p:cNvPr>
          <p:cNvSpPr/>
          <p:nvPr userDrawn="1"/>
        </p:nvSpPr>
        <p:spPr>
          <a:xfrm>
            <a:off x="7377557" y="2679270"/>
            <a:ext cx="825500" cy="825500"/>
          </a:xfrm>
          <a:prstGeom prst="ellipse">
            <a:avLst/>
          </a:prstGeom>
          <a:solidFill>
            <a:srgbClr val="FBAD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icture Placeholder 17">
            <a:extLst>
              <a:ext uri="{FF2B5EF4-FFF2-40B4-BE49-F238E27FC236}">
                <a16:creationId xmlns:a16="http://schemas.microsoft.com/office/drawing/2014/main" id="{0F25EF20-2E5B-41F9-3D51-6AE8B7939F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496361" y="2798074"/>
            <a:ext cx="587891" cy="58789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3DC4673-B874-E44E-AC14-D4CDBDA48096}"/>
              </a:ext>
            </a:extLst>
          </p:cNvPr>
          <p:cNvSpPr/>
          <p:nvPr userDrawn="1"/>
        </p:nvSpPr>
        <p:spPr>
          <a:xfrm rot="10800000">
            <a:off x="4755096" y="3364"/>
            <a:ext cx="4388903" cy="1914645"/>
          </a:xfrm>
          <a:custGeom>
            <a:avLst/>
            <a:gdLst>
              <a:gd name="connsiteX0" fmla="*/ 0 w 4277390"/>
              <a:gd name="connsiteY0" fmla="*/ 1998487 h 1998487"/>
              <a:gd name="connsiteX1" fmla="*/ 0 w 4277390"/>
              <a:gd name="connsiteY1" fmla="*/ 0 h 1998487"/>
              <a:gd name="connsiteX2" fmla="*/ 4277390 w 4277390"/>
              <a:gd name="connsiteY2" fmla="*/ 1998487 h 1998487"/>
              <a:gd name="connsiteX3" fmla="*/ 0 w 4277390"/>
              <a:gd name="connsiteY3" fmla="*/ 1998487 h 1998487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  <a:gd name="connsiteX0" fmla="*/ 0 w 4388903"/>
              <a:gd name="connsiteY0" fmla="*/ 1998487 h 2005921"/>
              <a:gd name="connsiteX1" fmla="*/ 0 w 4388903"/>
              <a:gd name="connsiteY1" fmla="*/ 0 h 2005921"/>
              <a:gd name="connsiteX2" fmla="*/ 4388903 w 4388903"/>
              <a:gd name="connsiteY2" fmla="*/ 2005921 h 2005921"/>
              <a:gd name="connsiteX3" fmla="*/ 0 w 4388903"/>
              <a:gd name="connsiteY3" fmla="*/ 1998487 h 20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8903" h="2005921">
                <a:moveTo>
                  <a:pt x="0" y="1998487"/>
                </a:moveTo>
                <a:lnTo>
                  <a:pt x="0" y="0"/>
                </a:lnTo>
                <a:cubicBezTo>
                  <a:pt x="1039221" y="177987"/>
                  <a:pt x="3163826" y="712814"/>
                  <a:pt x="4388903" y="2005921"/>
                </a:cubicBezTo>
                <a:lnTo>
                  <a:pt x="0" y="1998487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9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7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6" r:id="rId2"/>
    <p:sldLayoutId id="2147483710" r:id="rId3"/>
    <p:sldLayoutId id="2147483724" r:id="rId4"/>
    <p:sldLayoutId id="2147483726" r:id="rId5"/>
    <p:sldLayoutId id="2147483725" r:id="rId6"/>
    <p:sldLayoutId id="2147483727" r:id="rId7"/>
    <p:sldLayoutId id="2147483728" r:id="rId8"/>
    <p:sldLayoutId id="2147483713" r:id="rId9"/>
    <p:sldLayoutId id="2147483743" r:id="rId10"/>
    <p:sldLayoutId id="2147483744" r:id="rId11"/>
    <p:sldLayoutId id="2147483707" r:id="rId12"/>
    <p:sldLayoutId id="2147483673" r:id="rId13"/>
    <p:sldLayoutId id="2147483717" r:id="rId14"/>
    <p:sldLayoutId id="2147483718" r:id="rId15"/>
    <p:sldLayoutId id="2147483693" r:id="rId16"/>
    <p:sldLayoutId id="2147483740" r:id="rId17"/>
    <p:sldLayoutId id="2147483741" r:id="rId18"/>
    <p:sldLayoutId id="2147483742" r:id="rId19"/>
    <p:sldLayoutId id="2147483719" r:id="rId20"/>
    <p:sldLayoutId id="2147483720" r:id="rId21"/>
    <p:sldLayoutId id="2147483721" r:id="rId22"/>
    <p:sldLayoutId id="2147483722" r:id="rId23"/>
    <p:sldLayoutId id="2147483692" r:id="rId24"/>
    <p:sldLayoutId id="2147483699" r:id="rId25"/>
    <p:sldLayoutId id="2147483700" r:id="rId26"/>
    <p:sldLayoutId id="2147483723" r:id="rId27"/>
    <p:sldLayoutId id="2147483730" r:id="rId28"/>
    <p:sldLayoutId id="2147483729" r:id="rId29"/>
    <p:sldLayoutId id="2147483735" r:id="rId30"/>
    <p:sldLayoutId id="2147483736" r:id="rId31"/>
    <p:sldLayoutId id="2147483737" r:id="rId32"/>
    <p:sldLayoutId id="2147483732" r:id="rId33"/>
    <p:sldLayoutId id="2147483745" r:id="rId34"/>
    <p:sldLayoutId id="2147483746" r:id="rId35"/>
    <p:sldLayoutId id="2147483698" r:id="rId36"/>
    <p:sldLayoutId id="2147483747" r:id="rId37"/>
    <p:sldLayoutId id="2147483682" r:id="rId3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073" y="1031834"/>
            <a:ext cx="7940278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073" y="2127208"/>
            <a:ext cx="7940278" cy="24929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77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1800" kern="1200">
          <a:solidFill>
            <a:srgbClr val="00168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0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3">
          <p15:clr>
            <a:srgbClr val="F26B43"/>
          </p15:clr>
        </p15:guide>
        <p15:guide id="4" pos="3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mailto:cmora@aacog.gov" TargetMode="Externa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011275-7FC2-EEBD-CC7B-C589536E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96" y="3036849"/>
            <a:ext cx="4971494" cy="908019"/>
          </a:xfrm>
        </p:spPr>
        <p:txBody>
          <a:bodyPr/>
          <a:lstStyle/>
          <a:p>
            <a:r>
              <a:rPr lang="en-US" dirty="0"/>
              <a:t>Alamo Area Clean Cities Stakeholder Meeting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1E76F-9245-2F13-D5B9-2E0392877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4187497"/>
            <a:ext cx="4968275" cy="421209"/>
          </a:xfrm>
        </p:spPr>
        <p:txBody>
          <a:bodyPr/>
          <a:lstStyle/>
          <a:p>
            <a:r>
              <a:rPr lang="en-US" dirty="0"/>
              <a:t>February 18, 2025</a:t>
            </a:r>
          </a:p>
        </p:txBody>
      </p:sp>
    </p:spTree>
    <p:extLst>
      <p:ext uri="{BB962C8B-B14F-4D97-AF65-F5344CB8AC3E}">
        <p14:creationId xmlns:p14="http://schemas.microsoft.com/office/powerpoint/2010/main" val="130595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0D2B0-0C58-2F17-2230-D7016016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84C7-F967-8501-4A61-9FB0902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96" y="1822313"/>
            <a:ext cx="3462204" cy="452911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A8F6A-6E70-AA34-4EA6-83658C10DE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571750"/>
            <a:ext cx="3270917" cy="20277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What’s an upcoming event or initiative your organization is working 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can AACCC do to help support?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1757303-6E9B-CDBC-B185-246DC6B8A2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36696"/>
          <a:stretch/>
        </p:blipFill>
        <p:spPr>
          <a:xfrm>
            <a:off x="4265080" y="-34599"/>
            <a:ext cx="4878920" cy="5178099"/>
          </a:xfrm>
        </p:spPr>
      </p:pic>
    </p:spTree>
    <p:extLst>
      <p:ext uri="{BB962C8B-B14F-4D97-AF65-F5344CB8AC3E}">
        <p14:creationId xmlns:p14="http://schemas.microsoft.com/office/powerpoint/2010/main" val="335180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855C2C-8E78-44AA-8EB4-6619777B8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D925B0-E490-7DA6-C9C3-F0156BF1D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28AFD-C4C9-371F-E2C4-354F310D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96" y="2338251"/>
            <a:ext cx="4157003" cy="529046"/>
          </a:xfrm>
        </p:spPr>
        <p:txBody>
          <a:bodyPr/>
          <a:lstStyle/>
          <a:p>
            <a:r>
              <a:rPr lang="en-US" sz="3200" dirty="0"/>
              <a:t>Guest Presentation &amp; Funding Discussion</a:t>
            </a:r>
          </a:p>
        </p:txBody>
      </p:sp>
    </p:spTree>
    <p:extLst>
      <p:ext uri="{BB962C8B-B14F-4D97-AF65-F5344CB8AC3E}">
        <p14:creationId xmlns:p14="http://schemas.microsoft.com/office/powerpoint/2010/main" val="102680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404773" y="1334735"/>
            <a:ext cx="714377" cy="2791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6486" y="1096618"/>
            <a:ext cx="4797427" cy="3691136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Serves its member governments and residents in efforts of creating strong viable communities, strong economies, and informed and trained public officials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Provides technical assistance and advocacy in several program areas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Provides technical assistance, research, and data to both the public and private sector in the development of projects and plans, which create jobs and build a stronger economy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486" y="299023"/>
            <a:ext cx="4272168" cy="400980"/>
          </a:xfrm>
        </p:spPr>
        <p:txBody>
          <a:bodyPr>
            <a:noAutofit/>
          </a:bodyPr>
          <a:lstStyle/>
          <a:p>
            <a:r>
              <a:rPr lang="en-US" sz="2400" b="1" dirty="0"/>
              <a:t>Regional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68D31B-C75A-A142-9585-EEF9E1138F79}"/>
              </a:ext>
            </a:extLst>
          </p:cNvPr>
          <p:cNvSpPr/>
          <p:nvPr/>
        </p:nvSpPr>
        <p:spPr>
          <a:xfrm>
            <a:off x="3046421" y="-1"/>
            <a:ext cx="164805" cy="5143500"/>
          </a:xfrm>
          <a:prstGeom prst="rect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OpenSans-Light"/>
            </a:endParaRPr>
          </a:p>
        </p:txBody>
      </p:sp>
      <p:pic>
        <p:nvPicPr>
          <p:cNvPr id="6" name="Picture Placeholder 24" descr="A picture containing text, bed, bedclothes&#10;&#10;Description automatically generated">
            <a:extLst>
              <a:ext uri="{FF2B5EF4-FFF2-40B4-BE49-F238E27FC236}">
                <a16:creationId xmlns:a16="http://schemas.microsoft.com/office/drawing/2014/main" id="{308F7A0B-FE74-F037-993D-DA0429C262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6736" r="26736"/>
          <a:stretch/>
        </p:blipFill>
        <p:spPr>
          <a:xfrm>
            <a:off x="0" y="0"/>
            <a:ext cx="3190875" cy="5143500"/>
          </a:xfrm>
        </p:spPr>
      </p:pic>
    </p:spTree>
    <p:extLst>
      <p:ext uri="{BB962C8B-B14F-4D97-AF65-F5344CB8AC3E}">
        <p14:creationId xmlns:p14="http://schemas.microsoft.com/office/powerpoint/2010/main" val="57534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404773" y="1334735"/>
            <a:ext cx="714377" cy="2791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6486" y="1096618"/>
            <a:ext cx="4797427" cy="3691136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AACOG is an Economic Development District (EDD) designated by Economic Development Administration (EDA).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Serves Planning District 18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Develops and implements a comprehensive economic development strategy (CEDS) every 5 years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AACOG hosts 3 to 5 workshops annually.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Planning &amp; Zoning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Elected Officials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Economic Development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Brownfields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Legislative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486" y="299023"/>
            <a:ext cx="4272168" cy="400980"/>
          </a:xfrm>
        </p:spPr>
        <p:txBody>
          <a:bodyPr>
            <a:noAutofit/>
          </a:bodyPr>
          <a:lstStyle/>
          <a:p>
            <a:r>
              <a:rPr lang="en-US" sz="2400" b="1" dirty="0"/>
              <a:t>Regional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68D31B-C75A-A142-9585-EEF9E1138F79}"/>
              </a:ext>
            </a:extLst>
          </p:cNvPr>
          <p:cNvSpPr/>
          <p:nvPr/>
        </p:nvSpPr>
        <p:spPr>
          <a:xfrm>
            <a:off x="3046421" y="-1"/>
            <a:ext cx="164805" cy="5143500"/>
          </a:xfrm>
          <a:prstGeom prst="rect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OpenSans-Light"/>
            </a:endParaRPr>
          </a:p>
        </p:txBody>
      </p:sp>
      <p:pic>
        <p:nvPicPr>
          <p:cNvPr id="6" name="Picture Placeholder 24" descr="A picture containing text, bed, bedclothes&#10;&#10;Description automatically generated">
            <a:extLst>
              <a:ext uri="{FF2B5EF4-FFF2-40B4-BE49-F238E27FC236}">
                <a16:creationId xmlns:a16="http://schemas.microsoft.com/office/drawing/2014/main" id="{308F7A0B-FE74-F037-993D-DA0429C262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6736" r="26736"/>
          <a:stretch/>
        </p:blipFill>
        <p:spPr>
          <a:xfrm>
            <a:off x="0" y="0"/>
            <a:ext cx="3190875" cy="5143500"/>
          </a:xfrm>
        </p:spPr>
      </p:pic>
    </p:spTree>
    <p:extLst>
      <p:ext uri="{BB962C8B-B14F-4D97-AF65-F5344CB8AC3E}">
        <p14:creationId xmlns:p14="http://schemas.microsoft.com/office/powerpoint/2010/main" val="51222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404773" y="1334735"/>
            <a:ext cx="714377" cy="2791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6486" y="1096618"/>
            <a:ext cx="4797427" cy="3691136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AACOG supports government members, as well as their community and area partners, in pursuing funding for projects.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Infrastructure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Job Training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Construction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AACOG provides government members access to grant funding opportunities via </a:t>
            </a:r>
            <a:r>
              <a:rPr lang="en-US" sz="1650" dirty="0" err="1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GrantFinder</a:t>
            </a: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AACOG provides grant writing, and grant administration and fiscal services.</a:t>
            </a:r>
            <a:endParaRPr lang="en-US" sz="1500" dirty="0">
              <a:solidFill>
                <a:srgbClr val="1A1818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486" y="299023"/>
            <a:ext cx="4272168" cy="400980"/>
          </a:xfrm>
        </p:spPr>
        <p:txBody>
          <a:bodyPr>
            <a:noAutofit/>
          </a:bodyPr>
          <a:lstStyle/>
          <a:p>
            <a:r>
              <a:rPr lang="en-US" sz="2400" b="1" dirty="0"/>
              <a:t>Regional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68D31B-C75A-A142-9585-EEF9E1138F79}"/>
              </a:ext>
            </a:extLst>
          </p:cNvPr>
          <p:cNvSpPr/>
          <p:nvPr/>
        </p:nvSpPr>
        <p:spPr>
          <a:xfrm>
            <a:off x="3046421" y="-1"/>
            <a:ext cx="164805" cy="5143500"/>
          </a:xfrm>
          <a:prstGeom prst="rect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OpenSans-Light"/>
            </a:endParaRPr>
          </a:p>
        </p:txBody>
      </p:sp>
      <p:pic>
        <p:nvPicPr>
          <p:cNvPr id="6" name="Picture Placeholder 24" descr="A picture containing text, bed, bedclothes&#10;&#10;Description automatically generated">
            <a:extLst>
              <a:ext uri="{FF2B5EF4-FFF2-40B4-BE49-F238E27FC236}">
                <a16:creationId xmlns:a16="http://schemas.microsoft.com/office/drawing/2014/main" id="{308F7A0B-FE74-F037-993D-DA0429C262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6736" r="26736"/>
          <a:stretch/>
        </p:blipFill>
        <p:spPr>
          <a:xfrm>
            <a:off x="0" y="0"/>
            <a:ext cx="3190875" cy="5143500"/>
          </a:xfrm>
        </p:spPr>
      </p:pic>
    </p:spTree>
    <p:extLst>
      <p:ext uri="{BB962C8B-B14F-4D97-AF65-F5344CB8AC3E}">
        <p14:creationId xmlns:p14="http://schemas.microsoft.com/office/powerpoint/2010/main" val="211158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404773" y="1334735"/>
            <a:ext cx="714377" cy="2791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6486" y="1096618"/>
            <a:ext cx="4797427" cy="3691136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Federal Grants: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EDA Public Works and Economic Adjustment Assistance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USDA</a:t>
            </a:r>
          </a:p>
          <a:p>
            <a:pPr marL="1114425" lvl="2" indent="-257175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Rural Business Development</a:t>
            </a:r>
          </a:p>
          <a:p>
            <a:pPr marL="1114425" lvl="2" indent="-257175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 Forestry Service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EPA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US Department of Transportation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HUD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Health and Human Services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A1818"/>
                </a:solidFill>
                <a:highlight>
                  <a:srgbClr val="FFFFFF"/>
                </a:highlight>
              </a:rPr>
              <a:t>Department of Labor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486" y="299023"/>
            <a:ext cx="4272168" cy="400980"/>
          </a:xfrm>
        </p:spPr>
        <p:txBody>
          <a:bodyPr>
            <a:noAutofit/>
          </a:bodyPr>
          <a:lstStyle/>
          <a:p>
            <a:r>
              <a:rPr lang="en-US" sz="2400" b="1" dirty="0"/>
              <a:t>Grant Funding Opportunities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68D31B-C75A-A142-9585-EEF9E1138F79}"/>
              </a:ext>
            </a:extLst>
          </p:cNvPr>
          <p:cNvSpPr/>
          <p:nvPr/>
        </p:nvSpPr>
        <p:spPr>
          <a:xfrm>
            <a:off x="3046421" y="-1"/>
            <a:ext cx="164805" cy="5143500"/>
          </a:xfrm>
          <a:prstGeom prst="rect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OpenSans-Light"/>
            </a:endParaRPr>
          </a:p>
        </p:txBody>
      </p:sp>
      <p:pic>
        <p:nvPicPr>
          <p:cNvPr id="6" name="Picture Placeholder 24" descr="A picture containing text, bed, bedclothes&#10;&#10;Description automatically generated">
            <a:extLst>
              <a:ext uri="{FF2B5EF4-FFF2-40B4-BE49-F238E27FC236}">
                <a16:creationId xmlns:a16="http://schemas.microsoft.com/office/drawing/2014/main" id="{308F7A0B-FE74-F037-993D-DA0429C262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6736" r="26736"/>
          <a:stretch/>
        </p:blipFill>
        <p:spPr>
          <a:xfrm>
            <a:off x="0" y="0"/>
            <a:ext cx="3190875" cy="5143500"/>
          </a:xfrm>
        </p:spPr>
      </p:pic>
    </p:spTree>
    <p:extLst>
      <p:ext uri="{BB962C8B-B14F-4D97-AF65-F5344CB8AC3E}">
        <p14:creationId xmlns:p14="http://schemas.microsoft.com/office/powerpoint/2010/main" val="193574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404773" y="1334735"/>
            <a:ext cx="714377" cy="2791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6486" y="1096618"/>
            <a:ext cx="4797427" cy="3691136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State Grants: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818"/>
                </a:solidFill>
                <a:highlight>
                  <a:srgbClr val="FFFFFF"/>
                </a:highlight>
              </a:rPr>
              <a:t>Texas Department of Agriculture</a:t>
            </a:r>
          </a:p>
          <a:p>
            <a:pPr marL="1114425" lvl="2" indent="-257175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TxCDBG</a:t>
            </a:r>
            <a:r>
              <a:rPr lang="en-US" sz="180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2025-2026</a:t>
            </a:r>
          </a:p>
          <a:p>
            <a:pPr lvl="2" indent="0">
              <a:buNone/>
            </a:pPr>
            <a:endParaRPr lang="en-US" sz="1800" dirty="0">
              <a:solidFill>
                <a:srgbClr val="1A1818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818"/>
                </a:solidFill>
                <a:highlight>
                  <a:srgbClr val="FFFFFF"/>
                </a:highlight>
              </a:rPr>
              <a:t>Broadband Development Office (BDO)</a:t>
            </a:r>
          </a:p>
          <a:p>
            <a:pPr marL="1114425" lvl="2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Broadband Equity, Access and Deployment (BEAD) Program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486" y="299023"/>
            <a:ext cx="4272168" cy="400980"/>
          </a:xfrm>
        </p:spPr>
        <p:txBody>
          <a:bodyPr>
            <a:noAutofit/>
          </a:bodyPr>
          <a:lstStyle/>
          <a:p>
            <a:r>
              <a:rPr lang="en-US" sz="2400" b="1" dirty="0"/>
              <a:t>Grant Funding Opportunities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68D31B-C75A-A142-9585-EEF9E1138F79}"/>
              </a:ext>
            </a:extLst>
          </p:cNvPr>
          <p:cNvSpPr/>
          <p:nvPr/>
        </p:nvSpPr>
        <p:spPr>
          <a:xfrm>
            <a:off x="3046421" y="-1"/>
            <a:ext cx="164805" cy="5143500"/>
          </a:xfrm>
          <a:prstGeom prst="rect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OpenSans-Light"/>
            </a:endParaRPr>
          </a:p>
        </p:txBody>
      </p:sp>
      <p:pic>
        <p:nvPicPr>
          <p:cNvPr id="6" name="Picture Placeholder 24" descr="A picture containing text, bed, bedclothes&#10;&#10;Description automatically generated">
            <a:extLst>
              <a:ext uri="{FF2B5EF4-FFF2-40B4-BE49-F238E27FC236}">
                <a16:creationId xmlns:a16="http://schemas.microsoft.com/office/drawing/2014/main" id="{308F7A0B-FE74-F037-993D-DA0429C262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6736" r="26736"/>
          <a:stretch/>
        </p:blipFill>
        <p:spPr>
          <a:xfrm>
            <a:off x="0" y="0"/>
            <a:ext cx="3190875" cy="5143500"/>
          </a:xfrm>
        </p:spPr>
      </p:pic>
    </p:spTree>
    <p:extLst>
      <p:ext uri="{BB962C8B-B14F-4D97-AF65-F5344CB8AC3E}">
        <p14:creationId xmlns:p14="http://schemas.microsoft.com/office/powerpoint/2010/main" val="312453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89ACF-27A1-78FC-01D7-AF89A3AC4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C5D2882-FFE1-D926-FD7B-94D4210A8E0B}"/>
              </a:ext>
            </a:extLst>
          </p:cNvPr>
          <p:cNvSpPr txBox="1">
            <a:spLocks/>
          </p:cNvSpPr>
          <p:nvPr/>
        </p:nvSpPr>
        <p:spPr>
          <a:xfrm>
            <a:off x="3404773" y="1334735"/>
            <a:ext cx="714377" cy="2791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2387C-093B-D996-E36D-3343673F7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1961" y="1476565"/>
            <a:ext cx="4797427" cy="2776856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SCOPE: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818"/>
                </a:solidFill>
                <a:highlight>
                  <a:srgbClr val="FFFFFF"/>
                </a:highlight>
              </a:rPr>
              <a:t>Provide grant and fiscal administration services:</a:t>
            </a:r>
          </a:p>
          <a:p>
            <a:pPr marL="1114425" lvl="2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Reporting </a:t>
            </a:r>
          </a:p>
          <a:p>
            <a:pPr marL="1114425" lvl="2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marL="1114425" lvl="2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Fiscal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B08E4-EB12-5582-0DF2-BEDB241D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486" y="299023"/>
            <a:ext cx="4272168" cy="400980"/>
          </a:xfrm>
        </p:spPr>
        <p:txBody>
          <a:bodyPr>
            <a:noAutofit/>
          </a:bodyPr>
          <a:lstStyle/>
          <a:p>
            <a:r>
              <a:rPr lang="en-US" sz="2400" b="1" dirty="0"/>
              <a:t>Grant Writing Administration and Fiscal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8D7F73-C49A-699E-4467-71E0F90CF582}"/>
              </a:ext>
            </a:extLst>
          </p:cNvPr>
          <p:cNvSpPr/>
          <p:nvPr/>
        </p:nvSpPr>
        <p:spPr>
          <a:xfrm>
            <a:off x="3046421" y="-1"/>
            <a:ext cx="164805" cy="5143500"/>
          </a:xfrm>
          <a:prstGeom prst="rect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OpenSans-Light"/>
            </a:endParaRPr>
          </a:p>
        </p:txBody>
      </p:sp>
      <p:pic>
        <p:nvPicPr>
          <p:cNvPr id="6" name="Picture Placeholder 24" descr="A picture containing text, bed, bedclothes&#10;&#10;Description automatically generated">
            <a:extLst>
              <a:ext uri="{FF2B5EF4-FFF2-40B4-BE49-F238E27FC236}">
                <a16:creationId xmlns:a16="http://schemas.microsoft.com/office/drawing/2014/main" id="{F3FD7840-ECB1-73E3-ED75-0FF73595DC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6736" r="26736"/>
          <a:stretch/>
        </p:blipFill>
        <p:spPr>
          <a:xfrm>
            <a:off x="0" y="0"/>
            <a:ext cx="3190875" cy="5143500"/>
          </a:xfrm>
        </p:spPr>
      </p:pic>
    </p:spTree>
    <p:extLst>
      <p:ext uri="{BB962C8B-B14F-4D97-AF65-F5344CB8AC3E}">
        <p14:creationId xmlns:p14="http://schemas.microsoft.com/office/powerpoint/2010/main" val="351444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1641D-6EFE-1DD7-3159-B5B1BFA22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77431AE-8AF6-FEB1-B63E-B45CE15B66AF}"/>
              </a:ext>
            </a:extLst>
          </p:cNvPr>
          <p:cNvSpPr txBox="1">
            <a:spLocks/>
          </p:cNvSpPr>
          <p:nvPr/>
        </p:nvSpPr>
        <p:spPr>
          <a:xfrm>
            <a:off x="3404773" y="1334735"/>
            <a:ext cx="714377" cy="2791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932A3-5CCD-0D36-D221-0A57B7D7A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1961" y="1476565"/>
            <a:ext cx="4797427" cy="2776856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HOURLY RATES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818"/>
                </a:solidFill>
                <a:highlight>
                  <a:srgbClr val="FFFFFF"/>
                </a:highlight>
              </a:rPr>
              <a:t>$100 to $150 per hour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818"/>
                </a:solidFill>
                <a:highlight>
                  <a:srgbClr val="FFFFFF"/>
                </a:highlight>
              </a:rPr>
              <a:t>Average prep time is 15 to 20 hours for state and foundation grants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818"/>
                </a:solidFill>
                <a:highlight>
                  <a:srgbClr val="FFFFFF"/>
                </a:highlight>
              </a:rPr>
              <a:t>Average prep time is 50 to 60 hours for federal grant applications</a:t>
            </a:r>
          </a:p>
          <a:p>
            <a:pPr lvl="1" indent="0">
              <a:buNone/>
            </a:pPr>
            <a:endParaRPr lang="en-US" sz="1800" dirty="0">
              <a:solidFill>
                <a:srgbClr val="1A1818"/>
              </a:solidFill>
              <a:highlight>
                <a:srgbClr val="FFFFFF"/>
              </a:highlight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NEGOTIABLE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13C04-791D-C24F-F119-C9F9DAB0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486" y="299023"/>
            <a:ext cx="4272168" cy="400980"/>
          </a:xfrm>
        </p:spPr>
        <p:txBody>
          <a:bodyPr>
            <a:noAutofit/>
          </a:bodyPr>
          <a:lstStyle/>
          <a:p>
            <a:r>
              <a:rPr lang="en-US" sz="2400" b="1" dirty="0"/>
              <a:t>Grant Writing Administration and Fiscal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92A3FE-64F4-03FD-9D67-0D9774303999}"/>
              </a:ext>
            </a:extLst>
          </p:cNvPr>
          <p:cNvSpPr/>
          <p:nvPr/>
        </p:nvSpPr>
        <p:spPr>
          <a:xfrm>
            <a:off x="3046421" y="-1"/>
            <a:ext cx="164805" cy="5143500"/>
          </a:xfrm>
          <a:prstGeom prst="rect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OpenSans-Light"/>
            </a:endParaRPr>
          </a:p>
        </p:txBody>
      </p:sp>
      <p:pic>
        <p:nvPicPr>
          <p:cNvPr id="6" name="Picture Placeholder 24" descr="A picture containing text, bed, bedclothes&#10;&#10;Description automatically generated">
            <a:extLst>
              <a:ext uri="{FF2B5EF4-FFF2-40B4-BE49-F238E27FC236}">
                <a16:creationId xmlns:a16="http://schemas.microsoft.com/office/drawing/2014/main" id="{39E544E5-F6FA-D8D3-C881-E54885CFDE6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6736" r="26736"/>
          <a:stretch/>
        </p:blipFill>
        <p:spPr>
          <a:xfrm>
            <a:off x="0" y="0"/>
            <a:ext cx="3190875" cy="5143500"/>
          </a:xfrm>
        </p:spPr>
      </p:pic>
    </p:spTree>
    <p:extLst>
      <p:ext uri="{BB962C8B-B14F-4D97-AF65-F5344CB8AC3E}">
        <p14:creationId xmlns:p14="http://schemas.microsoft.com/office/powerpoint/2010/main" val="146667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97893-FB17-D58A-7ED8-6C92FF4FC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B867D86-621D-9170-22A7-DA0365A1C384}"/>
              </a:ext>
            </a:extLst>
          </p:cNvPr>
          <p:cNvSpPr txBox="1">
            <a:spLocks/>
          </p:cNvSpPr>
          <p:nvPr/>
        </p:nvSpPr>
        <p:spPr>
          <a:xfrm>
            <a:off x="3404773" y="1334735"/>
            <a:ext cx="714377" cy="2791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A0A71-02E5-8F8C-F3A6-EF3E69F51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1961" y="1476565"/>
            <a:ext cx="4797427" cy="2776856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818"/>
                </a:solidFill>
                <a:highlight>
                  <a:srgbClr val="FFFFFF"/>
                </a:highlight>
              </a:rPr>
              <a:t>15% of grant amount (project amount + 15%)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818"/>
                </a:solidFill>
                <a:highlight>
                  <a:srgbClr val="FFFFFF"/>
                </a:highlight>
              </a:rPr>
              <a:t>Includes grant writing</a:t>
            </a:r>
          </a:p>
          <a:p>
            <a:pPr marL="77152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1818"/>
                </a:solidFill>
                <a:highlight>
                  <a:srgbClr val="FFFFFF"/>
                </a:highlight>
              </a:rPr>
              <a:t>Grant compliance and reporting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90014-ED4D-5732-B7E8-D3047248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486" y="299023"/>
            <a:ext cx="4272168" cy="400980"/>
          </a:xfrm>
        </p:spPr>
        <p:txBody>
          <a:bodyPr>
            <a:noAutofit/>
          </a:bodyPr>
          <a:lstStyle/>
          <a:p>
            <a:r>
              <a:rPr lang="en-US" sz="2400" b="1" dirty="0"/>
              <a:t>Grant Writing Administration and Fiscal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2452EA-DD95-7238-4F80-7244B1F8A9C2}"/>
              </a:ext>
            </a:extLst>
          </p:cNvPr>
          <p:cNvSpPr/>
          <p:nvPr/>
        </p:nvSpPr>
        <p:spPr>
          <a:xfrm>
            <a:off x="3046421" y="-1"/>
            <a:ext cx="164805" cy="5143500"/>
          </a:xfrm>
          <a:prstGeom prst="rect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OpenSans-Light"/>
            </a:endParaRPr>
          </a:p>
        </p:txBody>
      </p:sp>
      <p:pic>
        <p:nvPicPr>
          <p:cNvPr id="6" name="Picture Placeholder 24" descr="A picture containing text, bed, bedclothes&#10;&#10;Description automatically generated">
            <a:extLst>
              <a:ext uri="{FF2B5EF4-FFF2-40B4-BE49-F238E27FC236}">
                <a16:creationId xmlns:a16="http://schemas.microsoft.com/office/drawing/2014/main" id="{CCDEC6DE-BE41-ED58-F356-A8616D6839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6736" r="26736"/>
          <a:stretch/>
        </p:blipFill>
        <p:spPr>
          <a:xfrm>
            <a:off x="0" y="0"/>
            <a:ext cx="3190875" cy="5143500"/>
          </a:xfrm>
        </p:spPr>
      </p:pic>
    </p:spTree>
    <p:extLst>
      <p:ext uri="{BB962C8B-B14F-4D97-AF65-F5344CB8AC3E}">
        <p14:creationId xmlns:p14="http://schemas.microsoft.com/office/powerpoint/2010/main" val="399114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5CE3-771E-3854-0922-D4D08A53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35" y="605980"/>
            <a:ext cx="2838450" cy="392017"/>
          </a:xfrm>
        </p:spPr>
        <p:txBody>
          <a:bodyPr/>
          <a:lstStyle/>
          <a:p>
            <a:r>
              <a:rPr lang="en-US" sz="2400" dirty="0"/>
              <a:t>Today’s Agenda: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34DA9-9466-98F3-D3B0-E27CED5F25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825" y="748387"/>
            <a:ext cx="2648327" cy="256205"/>
          </a:xfrm>
        </p:spPr>
        <p:txBody>
          <a:bodyPr/>
          <a:lstStyle/>
          <a:p>
            <a:r>
              <a:rPr lang="en-US" dirty="0"/>
              <a:t>Brief Overview of AACCC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AABD1C-6B44-FBBA-4F97-57314B2AC3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5826" y="1799292"/>
            <a:ext cx="2260600" cy="256205"/>
          </a:xfrm>
        </p:spPr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1939EA-05CC-F027-34D7-3F1622D039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5826" y="2924537"/>
            <a:ext cx="2260600" cy="256205"/>
          </a:xfrm>
        </p:spPr>
        <p:txBody>
          <a:bodyPr/>
          <a:lstStyle/>
          <a:p>
            <a:r>
              <a:rPr lang="en-US" dirty="0"/>
              <a:t>Funding Opportunities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6194E1-3545-205E-AD99-2396615E07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5826" y="3994494"/>
            <a:ext cx="2260600" cy="256205"/>
          </a:xfrm>
        </p:spPr>
        <p:txBody>
          <a:bodyPr/>
          <a:lstStyle/>
          <a:p>
            <a:r>
              <a:rPr lang="en-US" dirty="0"/>
              <a:t>Networking Lunch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D166C14-F441-EAF2-33F9-A543B19E8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F607D7C-E6FD-9F08-8BA6-482BE7EA9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9" name="Graphic 18" descr="Presentation with bar chart with solid fill">
            <a:extLst>
              <a:ext uri="{FF2B5EF4-FFF2-40B4-BE49-F238E27FC236}">
                <a16:creationId xmlns:a16="http://schemas.microsoft.com/office/drawing/2014/main" id="{41BA2CC2-EDA6-EF19-9B37-93B3792CF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5438" y="536225"/>
            <a:ext cx="680531" cy="680531"/>
          </a:xfrm>
          <a:prstGeom prst="rect">
            <a:avLst/>
          </a:prstGeom>
        </p:spPr>
      </p:pic>
      <p:pic>
        <p:nvPicPr>
          <p:cNvPr id="21" name="Graphic 20" descr="Flip calendar with solid fill">
            <a:extLst>
              <a:ext uri="{FF2B5EF4-FFF2-40B4-BE49-F238E27FC236}">
                <a16:creationId xmlns:a16="http://schemas.microsoft.com/office/drawing/2014/main" id="{063ACC42-3B0E-4011-3300-468647220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5437" y="1587129"/>
            <a:ext cx="680532" cy="680532"/>
          </a:xfrm>
          <a:prstGeom prst="rect">
            <a:avLst/>
          </a:prstGeom>
        </p:spPr>
      </p:pic>
      <p:pic>
        <p:nvPicPr>
          <p:cNvPr id="23" name="Graphic 22" descr="Transfer1 with solid fill">
            <a:extLst>
              <a:ext uri="{FF2B5EF4-FFF2-40B4-BE49-F238E27FC236}">
                <a16:creationId xmlns:a16="http://schemas.microsoft.com/office/drawing/2014/main" id="{DECFD16C-C122-7ACE-7579-48CF065FB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25438" y="2712375"/>
            <a:ext cx="680531" cy="680531"/>
          </a:xfrm>
          <a:prstGeom prst="rect">
            <a:avLst/>
          </a:prstGeom>
        </p:spPr>
      </p:pic>
      <p:pic>
        <p:nvPicPr>
          <p:cNvPr id="25" name="Graphic 24" descr="Fork and knife with solid fill">
            <a:extLst>
              <a:ext uri="{FF2B5EF4-FFF2-40B4-BE49-F238E27FC236}">
                <a16:creationId xmlns:a16="http://schemas.microsoft.com/office/drawing/2014/main" id="{BCCD7E21-7345-7654-DD25-EF43BAD3F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80562" y="3840819"/>
            <a:ext cx="559446" cy="559446"/>
          </a:xfrm>
          <a:prstGeom prst="rect">
            <a:avLst/>
          </a:prstGeom>
        </p:spPr>
      </p:pic>
      <p:pic>
        <p:nvPicPr>
          <p:cNvPr id="27" name="Picture 26" descr="Logo&#10;&#10;AI-generated content may be incorrect.">
            <a:extLst>
              <a:ext uri="{FF2B5EF4-FFF2-40B4-BE49-F238E27FC236}">
                <a16:creationId xmlns:a16="http://schemas.microsoft.com/office/drawing/2014/main" id="{E0DD757F-4B5A-8AA9-8179-B06B183CC0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9" y="1619758"/>
            <a:ext cx="3083376" cy="1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95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DF875-6B87-54B7-4D69-1A270C1E3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CC94334-D974-A109-4203-B303D3B4FC94}"/>
              </a:ext>
            </a:extLst>
          </p:cNvPr>
          <p:cNvSpPr txBox="1">
            <a:spLocks/>
          </p:cNvSpPr>
          <p:nvPr/>
        </p:nvSpPr>
        <p:spPr>
          <a:xfrm>
            <a:off x="3404773" y="1334735"/>
            <a:ext cx="714377" cy="2791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61C80-EB45-34AB-57BC-4F1693D77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1961" y="1476565"/>
            <a:ext cx="4797427" cy="277685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100" b="1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Claudia Mora</a:t>
            </a:r>
          </a:p>
          <a:p>
            <a:pPr algn="ctr">
              <a:lnSpc>
                <a:spcPct val="100000"/>
              </a:lnSpc>
            </a:pPr>
            <a:r>
              <a:rPr lang="en-US" sz="2100" b="1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Regional Services Administrator</a:t>
            </a:r>
          </a:p>
          <a:p>
            <a:pPr algn="ctr">
              <a:lnSpc>
                <a:spcPct val="100000"/>
              </a:lnSpc>
            </a:pPr>
            <a:r>
              <a:rPr lang="en-US" sz="2100" b="1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210-918-1284</a:t>
            </a:r>
          </a:p>
          <a:p>
            <a:pPr algn="ctr">
              <a:lnSpc>
                <a:spcPct val="100000"/>
              </a:lnSpc>
            </a:pPr>
            <a:r>
              <a:rPr lang="en-US" sz="2100" b="1" dirty="0">
                <a:solidFill>
                  <a:srgbClr val="1A1818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cmora@aacog.gov</a:t>
            </a:r>
            <a:endParaRPr lang="en-US" sz="2100" b="1" dirty="0">
              <a:solidFill>
                <a:srgbClr val="1A1818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100" b="1" dirty="0">
              <a:solidFill>
                <a:srgbClr val="1A1818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FE09A-39D6-8719-147D-A421CC35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486" y="299023"/>
            <a:ext cx="4272168" cy="400980"/>
          </a:xfrm>
        </p:spPr>
        <p:txBody>
          <a:bodyPr>
            <a:noAutofit/>
          </a:bodyPr>
          <a:lstStyle/>
          <a:p>
            <a:r>
              <a:rPr lang="en-US" sz="2400" b="1" dirty="0"/>
              <a:t>For More Information: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FB16AE-1D58-2F33-2579-E4C2BEA4F1FA}"/>
              </a:ext>
            </a:extLst>
          </p:cNvPr>
          <p:cNvSpPr/>
          <p:nvPr/>
        </p:nvSpPr>
        <p:spPr>
          <a:xfrm>
            <a:off x="3046421" y="-1"/>
            <a:ext cx="164805" cy="5143500"/>
          </a:xfrm>
          <a:prstGeom prst="rect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OpenSans-Light"/>
            </a:endParaRPr>
          </a:p>
        </p:txBody>
      </p:sp>
      <p:pic>
        <p:nvPicPr>
          <p:cNvPr id="6" name="Picture Placeholder 24" descr="A picture containing text, bed, bedclothes&#10;&#10;Description automatically generated">
            <a:extLst>
              <a:ext uri="{FF2B5EF4-FFF2-40B4-BE49-F238E27FC236}">
                <a16:creationId xmlns:a16="http://schemas.microsoft.com/office/drawing/2014/main" id="{A9C635B2-50C8-5309-92B2-BCBAEA027A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6736" r="26736"/>
          <a:stretch/>
        </p:blipFill>
        <p:spPr>
          <a:xfrm>
            <a:off x="0" y="0"/>
            <a:ext cx="3190875" cy="5143500"/>
          </a:xfrm>
        </p:spPr>
      </p:pic>
    </p:spTree>
    <p:extLst>
      <p:ext uri="{BB962C8B-B14F-4D97-AF65-F5344CB8AC3E}">
        <p14:creationId xmlns:p14="http://schemas.microsoft.com/office/powerpoint/2010/main" val="286373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F0D5B-5C6E-A25F-94FD-8BABA9689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516E-8D49-76E7-094B-48DF9DFB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96" y="1822313"/>
            <a:ext cx="3462204" cy="452911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01D4D-8243-87DF-72D8-FB192F2847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571750"/>
            <a:ext cx="3270917" cy="20277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funding opportunities are you looking to secure/ have recently secured?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can we help your organization meet your funding goals?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FC920C5-D4E6-5D1F-FA47-9A77796618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r="18593"/>
          <a:stretch/>
        </p:blipFill>
        <p:spPr>
          <a:xfrm>
            <a:off x="4265080" y="-34599"/>
            <a:ext cx="4878920" cy="5178099"/>
          </a:xfrm>
        </p:spPr>
      </p:pic>
    </p:spTree>
    <p:extLst>
      <p:ext uri="{BB962C8B-B14F-4D97-AF65-F5344CB8AC3E}">
        <p14:creationId xmlns:p14="http://schemas.microsoft.com/office/powerpoint/2010/main" val="19479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CB965-AFBD-7971-F9E2-09CD51BA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51" y="3457126"/>
            <a:ext cx="2980789" cy="480308"/>
          </a:xfrm>
        </p:spPr>
        <p:txBody>
          <a:bodyPr/>
          <a:lstStyle/>
          <a:p>
            <a:r>
              <a:rPr lang="en-US" sz="3600" dirty="0"/>
              <a:t>Thank you!</a:t>
            </a:r>
          </a:p>
        </p:txBody>
      </p:sp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59199D4E-F06E-40BC-BA65-172D10668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3676" y="3616909"/>
            <a:ext cx="610778" cy="610778"/>
          </a:xfrm>
          <a:prstGeom prst="rect">
            <a:avLst/>
          </a:prstGeom>
        </p:spPr>
      </p:pic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BCB45318-75B6-D1DC-D34C-A475A1023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8159" y="3616909"/>
            <a:ext cx="610778" cy="6107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1DED73-D553-BA76-128B-3BE200691AAE}"/>
              </a:ext>
            </a:extLst>
          </p:cNvPr>
          <p:cNvSpPr txBox="1"/>
          <p:nvPr/>
        </p:nvSpPr>
        <p:spPr>
          <a:xfrm>
            <a:off x="4963676" y="4227687"/>
            <a:ext cx="210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Lyle Hufstetler LHufstetler@aacog.com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1FD42A-C4CF-6815-B9CF-E04C794A57EA}"/>
              </a:ext>
            </a:extLst>
          </p:cNvPr>
          <p:cNvSpPr txBox="1"/>
          <p:nvPr/>
        </p:nvSpPr>
        <p:spPr>
          <a:xfrm>
            <a:off x="7328159" y="4227687"/>
            <a:ext cx="172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Ella Nash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enash@aacog.com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940D78-72FF-1946-8589-FAB065484906}"/>
              </a:ext>
            </a:extLst>
          </p:cNvPr>
          <p:cNvSpPr txBox="1">
            <a:spLocks/>
          </p:cNvSpPr>
          <p:nvPr/>
        </p:nvSpPr>
        <p:spPr>
          <a:xfrm>
            <a:off x="5058800" y="2976818"/>
            <a:ext cx="1139683" cy="4803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  <a:buNone/>
              <a:defRPr sz="2800" b="1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Contact Us:</a:t>
            </a:r>
          </a:p>
        </p:txBody>
      </p:sp>
    </p:spTree>
    <p:extLst>
      <p:ext uri="{BB962C8B-B14F-4D97-AF65-F5344CB8AC3E}">
        <p14:creationId xmlns:p14="http://schemas.microsoft.com/office/powerpoint/2010/main" val="352710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4D32-4D89-028E-72F5-E7F63380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9" y="316047"/>
            <a:ext cx="5170980" cy="994172"/>
          </a:xfrm>
        </p:spPr>
        <p:txBody>
          <a:bodyPr/>
          <a:lstStyle/>
          <a:p>
            <a:r>
              <a:rPr lang="en-US" dirty="0"/>
              <a:t>Clean Cities and Communities Coalitions</a:t>
            </a:r>
            <a:br>
              <a:rPr lang="en-US" dirty="0"/>
            </a:br>
            <a:r>
              <a:rPr lang="en-US" sz="1800" b="0" i="1" dirty="0"/>
              <a:t>Advancing affordable, domestic transportation fuels and technologies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710CB-E252-6A09-7F38-1B606DF43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Clean Cities and Communities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8867D-B549-7F6B-3D7D-5CC9C3726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9AA688-B9C7-8F28-CB69-2AB1EF170BE2}"/>
              </a:ext>
            </a:extLst>
          </p:cNvPr>
          <p:cNvSpPr txBox="1">
            <a:spLocks/>
          </p:cNvSpPr>
          <p:nvPr/>
        </p:nvSpPr>
        <p:spPr>
          <a:xfrm>
            <a:off x="5831743" y="2420219"/>
            <a:ext cx="2897260" cy="15994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Forums for local stakeholders to connect and collaborate</a:t>
            </a:r>
          </a:p>
          <a:p>
            <a:pPr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Provide grassroots support and resources</a:t>
            </a:r>
          </a:p>
          <a:p>
            <a:pPr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Identify cost-effective solutions that work locally</a:t>
            </a:r>
          </a:p>
          <a:p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  <a:p>
            <a:endParaRPr lang="en-US" sz="1600" dirty="0"/>
          </a:p>
          <a:p>
            <a:pPr lvl="1"/>
            <a:endParaRPr lang="en-US" sz="14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6E9BE7-8C47-889C-63BD-7023B76AA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964" y="1523347"/>
            <a:ext cx="5036299" cy="33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7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E331-5503-6213-BD49-3DBF28DF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13" y="177994"/>
            <a:ext cx="5411445" cy="994172"/>
          </a:xfrm>
        </p:spPr>
        <p:txBody>
          <a:bodyPr/>
          <a:lstStyle/>
          <a:p>
            <a:r>
              <a:rPr lang="en-US" dirty="0"/>
              <a:t>Technology Integration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6A05C-7646-BCC7-4140-C848F25EDC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3433" y="1704942"/>
            <a:ext cx="2576308" cy="20454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Provide objective</a:t>
            </a:r>
            <a:br>
              <a:rPr lang="en-US" dirty="0"/>
            </a:br>
            <a:r>
              <a:rPr lang="en-US" dirty="0"/>
              <a:t>data and real-world lessons learned that inform future research needs and support local decision-making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F8714-31BC-78CC-04D4-F6099DCB1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EC3AEB9-5187-336A-694C-5CFEDED443B5}"/>
              </a:ext>
            </a:extLst>
          </p:cNvPr>
          <p:cNvSpPr/>
          <p:nvPr/>
        </p:nvSpPr>
        <p:spPr>
          <a:xfrm>
            <a:off x="5383560" y="1704942"/>
            <a:ext cx="1426714" cy="142671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082265F-7241-01B8-1CDB-1EFBBCB1F655}"/>
              </a:ext>
            </a:extLst>
          </p:cNvPr>
          <p:cNvSpPr/>
          <p:nvPr/>
        </p:nvSpPr>
        <p:spPr>
          <a:xfrm>
            <a:off x="3846666" y="773857"/>
            <a:ext cx="1188554" cy="1188554"/>
          </a:xfrm>
          <a:prstGeom prst="flowChartConnector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6" name="Picture 15" descr="A logo with colorful buildings in a circle&#10;&#10;Description automatically generated">
            <a:extLst>
              <a:ext uri="{FF2B5EF4-FFF2-40B4-BE49-F238E27FC236}">
                <a16:creationId xmlns:a16="http://schemas.microsoft.com/office/drawing/2014/main" id="{FEDAE3E9-1BE1-2810-D69E-BE1EA06EE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65" y="1627917"/>
            <a:ext cx="1580341" cy="1482418"/>
          </a:xfrm>
          <a:prstGeom prst="rect">
            <a:avLst/>
          </a:prstGeom>
        </p:spPr>
      </p:pic>
      <p:pic>
        <p:nvPicPr>
          <p:cNvPr id="18" name="Graphic 17" descr="Magnifying glass with solid fill">
            <a:extLst>
              <a:ext uri="{FF2B5EF4-FFF2-40B4-BE49-F238E27FC236}">
                <a16:creationId xmlns:a16="http://schemas.microsoft.com/office/drawing/2014/main" id="{2888F726-D225-6298-B10C-DE7CC8EA7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3817" y="1046767"/>
            <a:ext cx="642731" cy="642731"/>
          </a:xfrm>
          <a:prstGeom prst="rect">
            <a:avLst/>
          </a:prstGeom>
        </p:spPr>
      </p:pic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06F8B6E9-68C1-DE4B-7F0D-0637197F7326}"/>
              </a:ext>
            </a:extLst>
          </p:cNvPr>
          <p:cNvSpPr/>
          <p:nvPr/>
        </p:nvSpPr>
        <p:spPr>
          <a:xfrm>
            <a:off x="3879319" y="3013139"/>
            <a:ext cx="1188554" cy="1188554"/>
          </a:xfrm>
          <a:prstGeom prst="flowChartConnector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AA82D07D-DDD1-B9DF-12D3-FC02E11E42BB}"/>
              </a:ext>
            </a:extLst>
          </p:cNvPr>
          <p:cNvSpPr/>
          <p:nvPr/>
        </p:nvSpPr>
        <p:spPr>
          <a:xfrm>
            <a:off x="7158614" y="3013139"/>
            <a:ext cx="1188554" cy="1188554"/>
          </a:xfrm>
          <a:prstGeom prst="flowChartConnector">
            <a:avLst/>
          </a:prstGeom>
          <a:solidFill>
            <a:srgbClr val="F18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C7EDB46C-8403-C356-936C-CE3A902563C5}"/>
              </a:ext>
            </a:extLst>
          </p:cNvPr>
          <p:cNvSpPr/>
          <p:nvPr/>
        </p:nvSpPr>
        <p:spPr>
          <a:xfrm>
            <a:off x="7158614" y="773857"/>
            <a:ext cx="1188554" cy="1188554"/>
          </a:xfrm>
          <a:prstGeom prst="flowChartConnector">
            <a:avLst/>
          </a:prstGeom>
          <a:solidFill>
            <a:srgbClr val="41C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25" name="Graphic 14" descr="Teacher">
            <a:extLst>
              <a:ext uri="{FF2B5EF4-FFF2-40B4-BE49-F238E27FC236}">
                <a16:creationId xmlns:a16="http://schemas.microsoft.com/office/drawing/2014/main" id="{A9E074B1-E8DC-707B-8AEA-6B8CF56D62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9081" y="3193607"/>
            <a:ext cx="827618" cy="827618"/>
          </a:xfrm>
          <a:prstGeom prst="rect">
            <a:avLst/>
          </a:prstGeom>
        </p:spPr>
      </p:pic>
      <p:pic>
        <p:nvPicPr>
          <p:cNvPr id="23" name="Graphic 17" descr="Money">
            <a:extLst>
              <a:ext uri="{FF2B5EF4-FFF2-40B4-BE49-F238E27FC236}">
                <a16:creationId xmlns:a16="http://schemas.microsoft.com/office/drawing/2014/main" id="{A4F39CDB-61E3-64D5-CB77-C0ADEF0E12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4736" y="3239668"/>
            <a:ext cx="735497" cy="735496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53B3AB-0282-B47E-96C7-F1D4729FACA6}"/>
              </a:ext>
            </a:extLst>
          </p:cNvPr>
          <p:cNvCxnSpPr/>
          <p:nvPr/>
        </p:nvCxnSpPr>
        <p:spPr>
          <a:xfrm>
            <a:off x="5060959" y="1819178"/>
            <a:ext cx="298780" cy="1963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3757D5-77C1-7E20-3A09-9F5AFE65CCD3}"/>
              </a:ext>
            </a:extLst>
          </p:cNvPr>
          <p:cNvCxnSpPr>
            <a:cxnSpLocks/>
          </p:cNvCxnSpPr>
          <p:nvPr/>
        </p:nvCxnSpPr>
        <p:spPr>
          <a:xfrm flipV="1">
            <a:off x="6832962" y="1826893"/>
            <a:ext cx="298780" cy="1963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7594B1-8604-1CC0-A9D4-F4D97E693C38}"/>
              </a:ext>
            </a:extLst>
          </p:cNvPr>
          <p:cNvCxnSpPr>
            <a:cxnSpLocks/>
          </p:cNvCxnSpPr>
          <p:nvPr/>
        </p:nvCxnSpPr>
        <p:spPr>
          <a:xfrm flipH="1">
            <a:off x="5049309" y="2942690"/>
            <a:ext cx="298780" cy="1963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635D95D-F3C6-C2EE-51E5-FB6EB7F7C1A5}"/>
              </a:ext>
            </a:extLst>
          </p:cNvPr>
          <p:cNvCxnSpPr/>
          <p:nvPr/>
        </p:nvCxnSpPr>
        <p:spPr>
          <a:xfrm>
            <a:off x="6847722" y="2942690"/>
            <a:ext cx="298780" cy="1963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6A3AB2F-53C4-191F-2916-ADF7724CA3C8}"/>
              </a:ext>
            </a:extLst>
          </p:cNvPr>
          <p:cNvSpPr txBox="1"/>
          <p:nvPr/>
        </p:nvSpPr>
        <p:spPr>
          <a:xfrm>
            <a:off x="3730231" y="1973499"/>
            <a:ext cx="141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Information and Tools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7798A3-4D9F-5E17-DD78-4DB4DC45A537}"/>
              </a:ext>
            </a:extLst>
          </p:cNvPr>
          <p:cNvSpPr txBox="1"/>
          <p:nvPr/>
        </p:nvSpPr>
        <p:spPr>
          <a:xfrm>
            <a:off x="7047877" y="1961637"/>
            <a:ext cx="141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Technical Assistance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FA7BC3-20F7-376E-B751-CB363E7B06AE}"/>
              </a:ext>
            </a:extLst>
          </p:cNvPr>
          <p:cNvSpPr txBox="1"/>
          <p:nvPr/>
        </p:nvSpPr>
        <p:spPr>
          <a:xfrm>
            <a:off x="6735513" y="4206634"/>
            <a:ext cx="203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Training, Outreach, &amp; Partnerships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A190E9-D81D-3F1A-6B03-54941D0BAE20}"/>
              </a:ext>
            </a:extLst>
          </p:cNvPr>
          <p:cNvSpPr txBox="1"/>
          <p:nvPr/>
        </p:nvSpPr>
        <p:spPr>
          <a:xfrm>
            <a:off x="3745600" y="4206634"/>
            <a:ext cx="141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7150" algn="l"/>
              </a:tabLst>
            </a:pPr>
            <a:r>
              <a:rPr lang="en-US" sz="1600" dirty="0"/>
              <a:t>Financial Assistance</a:t>
            </a:r>
          </a:p>
        </p:txBody>
      </p:sp>
      <p:pic>
        <p:nvPicPr>
          <p:cNvPr id="4" name="Graphic 3" descr="Tools with solid fill">
            <a:extLst>
              <a:ext uri="{FF2B5EF4-FFF2-40B4-BE49-F238E27FC236}">
                <a16:creationId xmlns:a16="http://schemas.microsoft.com/office/drawing/2014/main" id="{7DD45A68-E83C-F276-EED9-4114E0472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0579" y="1023656"/>
            <a:ext cx="704618" cy="7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0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8605-90F9-F737-A8B2-28B51B90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96" y="1822313"/>
            <a:ext cx="3462204" cy="452911"/>
          </a:xfrm>
        </p:spPr>
        <p:txBody>
          <a:bodyPr/>
          <a:lstStyle/>
          <a:p>
            <a:r>
              <a:rPr lang="en-US" dirty="0"/>
              <a:t>Group 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C7A4F-A3A7-A19D-1F2F-DFD6A63A2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571750"/>
            <a:ext cx="3270917" cy="20277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Name, organization,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Familiarity with Clean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Familiarity/experience with alternative fuel projects</a:t>
            </a:r>
          </a:p>
        </p:txBody>
      </p:sp>
      <p:pic>
        <p:nvPicPr>
          <p:cNvPr id="6" name="Picture Placeholder 5" descr="A field of blue flowers&#10;&#10;AI-generated content may be incorrect.">
            <a:extLst>
              <a:ext uri="{FF2B5EF4-FFF2-40B4-BE49-F238E27FC236}">
                <a16:creationId xmlns:a16="http://schemas.microsoft.com/office/drawing/2014/main" id="{85D45A7A-8487-DB02-53F2-8AA2AABFAF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r="18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057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0A54-0399-4948-E0BD-08C055B9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97" y="2085097"/>
            <a:ext cx="4157003" cy="973306"/>
          </a:xfrm>
        </p:spPr>
        <p:txBody>
          <a:bodyPr/>
          <a:lstStyle/>
          <a:p>
            <a:r>
              <a:rPr lang="en-US" sz="3200" dirty="0"/>
              <a:t>Upcoming Events &amp; Priorities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8BD20-7C98-026B-85FB-7C4CEFA63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23CA2-9F20-029A-EB3F-EF964E1DB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7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8CD93CF-C387-B516-7C3B-9D3B9A5137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r="18632"/>
          <a:stretch/>
        </p:blipFill>
        <p:spPr>
          <a:xfrm>
            <a:off x="0" y="-4579"/>
            <a:ext cx="4844579" cy="514807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3821B1-8A4C-22D6-CC54-1810F317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224" y="418214"/>
            <a:ext cx="3312263" cy="657216"/>
          </a:xfrm>
        </p:spPr>
        <p:txBody>
          <a:bodyPr/>
          <a:lstStyle/>
          <a:p>
            <a:r>
              <a:rPr lang="en-US" dirty="0"/>
              <a:t>Clean Cities Coffee Chats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8FEF8-9DEC-D0B1-ACC7-77D01C537C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9225" y="1361032"/>
            <a:ext cx="3312262" cy="33642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 Thursday of the month at 9:00am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Informal, conversational monthly calls with regional organizations to facilitate collaboration </a:t>
            </a:r>
          </a:p>
          <a:p>
            <a:endParaRPr lang="en-US" dirty="0"/>
          </a:p>
          <a:p>
            <a:pPr lvl="1"/>
            <a:r>
              <a:rPr lang="en-US" i="1" dirty="0"/>
              <a:t>Want to discuss grant partnerships? Regional goals? Organization-specific goals? </a:t>
            </a:r>
            <a:r>
              <a:rPr lang="en-US" b="1" i="1" dirty="0"/>
              <a:t>Come to our coffee chats and we can connect you to the resources you need!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BDF41-4C2D-DDFC-1AAE-7AB5C6CB3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Clean Cities and Communities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FCB7-C5F5-0566-92ED-26A4DD2A4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3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D54F428-1F6A-658B-06F0-1168F094EE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r="30879"/>
          <a:stretch/>
        </p:blipFill>
        <p:spPr>
          <a:xfrm>
            <a:off x="4297680" y="0"/>
            <a:ext cx="4846320" cy="5143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638F1F-868D-955C-EE76-B58995C0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184"/>
            <a:ext cx="4202754" cy="710327"/>
          </a:xfrm>
        </p:spPr>
        <p:txBody>
          <a:bodyPr/>
          <a:lstStyle/>
          <a:p>
            <a:r>
              <a:rPr lang="en-US" dirty="0"/>
              <a:t>Air Quality Committee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01804-1C01-9ED8-8276-3A46894EBE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1685109"/>
            <a:ext cx="2838450" cy="2124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February 26, immediately following the Board Meeting (~11:30)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Discussing recent coalition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Will serve as the official governing body of coalition activities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57AEA-26ED-814B-5E0B-FC1E58DB8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Clean Cities and Communities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988EE-B889-3432-2A15-F7A8258F2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8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4204F-4694-DCC3-CF37-3C84F5C1D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104884-6C6B-A71F-38A7-E4F0E364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224" y="418214"/>
            <a:ext cx="3312263" cy="657216"/>
          </a:xfrm>
        </p:spPr>
        <p:txBody>
          <a:bodyPr/>
          <a:lstStyle/>
          <a:p>
            <a:r>
              <a:rPr lang="en-US" dirty="0"/>
              <a:t>2025 Priorities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82220-7405-4AC8-0BBC-34443C4D1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9225" y="1361032"/>
            <a:ext cx="3312262" cy="3364253"/>
          </a:xfrm>
        </p:spPr>
        <p:txBody>
          <a:bodyPr/>
          <a:lstStyle/>
          <a:p>
            <a:r>
              <a:rPr lang="en-US" sz="1600" u="sng" dirty="0"/>
              <a:t>Facilitating Regional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connections on clean transportation grants and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engagement with relevant community organization</a:t>
            </a:r>
          </a:p>
          <a:p>
            <a:r>
              <a:rPr lang="en-US" sz="1600" u="sng" dirty="0"/>
              <a:t>First Responder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 of multi-Coalition effort to bring EV first responder training to our respective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 and battery storage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E5D2-A510-0BF8-F524-FA876AAFC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Clean Cities and Communities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2DCBF-88DA-D777-9292-072A04DA9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" name="Picture Placeholder 19" descr="A clock on a tower&#10;&#10;AI-generated content may be incorrect.">
            <a:extLst>
              <a:ext uri="{FF2B5EF4-FFF2-40B4-BE49-F238E27FC236}">
                <a16:creationId xmlns:a16="http://schemas.microsoft.com/office/drawing/2014/main" id="{AAA04BC5-474C-3D10-82E4-AEDE96EDAA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3" b="21099"/>
          <a:stretch/>
        </p:blipFill>
        <p:spPr>
          <a:xfrm>
            <a:off x="0" y="-4579"/>
            <a:ext cx="4844579" cy="5148079"/>
          </a:xfrm>
        </p:spPr>
      </p:pic>
    </p:spTree>
    <p:extLst>
      <p:ext uri="{BB962C8B-B14F-4D97-AF65-F5344CB8AC3E}">
        <p14:creationId xmlns:p14="http://schemas.microsoft.com/office/powerpoint/2010/main" val="162762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ERE">
      <a:dk1>
        <a:srgbClr val="000000"/>
      </a:dk1>
      <a:lt1>
        <a:srgbClr val="FFFFFF"/>
      </a:lt1>
      <a:dk2>
        <a:srgbClr val="5E6A71"/>
      </a:dk2>
      <a:lt2>
        <a:srgbClr val="C3C8C8"/>
      </a:lt2>
      <a:accent1>
        <a:srgbClr val="69BE28"/>
      </a:accent1>
      <a:accent2>
        <a:srgbClr val="007934"/>
      </a:accent2>
      <a:accent3>
        <a:srgbClr val="005B82"/>
      </a:accent3>
      <a:accent4>
        <a:srgbClr val="00A9E0"/>
      </a:accent4>
      <a:accent5>
        <a:srgbClr val="E37222"/>
      </a:accent5>
      <a:accent6>
        <a:srgbClr val="FECB00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light-green">
      <a:srgbClr val="69BE28"/>
    </a:custClr>
    <a:custClr name="light-green2">
      <a:srgbClr val="93D37F"/>
    </a:custClr>
    <a:custClr name="light-green3">
      <a:srgbClr val="C9E8B5"/>
    </a:custClr>
    <a:custClr name="dark-green1">
      <a:srgbClr val="005B1C"/>
    </a:custClr>
    <a:custClr name="dark-green">
      <a:srgbClr val="007934"/>
    </a:custClr>
    <a:custClr name="dark-green2">
      <a:srgbClr val="2FA52F"/>
    </a:custClr>
    <a:custClr name="aqua1">
      <a:srgbClr val="007774"/>
    </a:custClr>
    <a:custClr name="aqua1">
      <a:srgbClr val="0D918F"/>
    </a:custClr>
    <a:custClr name="aqua1">
      <a:srgbClr val="26C4C4"/>
    </a:custClr>
    <a:custClr name="dark-blue1">
      <a:srgbClr val="003C56"/>
    </a:custClr>
    <a:custClr name="dark-blue">
      <a:srgbClr val="005B82"/>
    </a:custClr>
    <a:custClr name="dark-blue2">
      <a:srgbClr val="1780AF"/>
    </a:custClr>
    <a:custClr name="light-blue1">
      <a:srgbClr val="0899DC"/>
    </a:custClr>
    <a:custClr name="light-blue">
      <a:srgbClr val="00A9E0"/>
    </a:custClr>
    <a:custClr name="light-blue2">
      <a:srgbClr val="A4EAFF"/>
    </a:custClr>
    <a:custClr name="orange1">
      <a:srgbClr val="C04C0E"/>
    </a:custClr>
    <a:custClr name="orange">
      <a:srgbClr val="E37222"/>
    </a:custClr>
    <a:custClr name="orange2">
      <a:srgbClr val="FFB888"/>
    </a:custClr>
    <a:custClr name="light-orange1">
      <a:srgbClr val="FFA300"/>
    </a:custClr>
    <a:custClr name="light-orange2">
      <a:srgbClr val="FFCB6C"/>
    </a:custClr>
    <a:custClr name="light-orange3">
      <a:srgbClr val="FFDFA1"/>
    </a:custClr>
    <a:custClr name="yellow">
      <a:srgbClr val="FECB00"/>
    </a:custClr>
    <a:custClr name="yellow1">
      <a:srgbClr val="FFEB87"/>
    </a:custClr>
    <a:custClr name="yellow2">
      <a:srgbClr val="FFF5CA"/>
    </a:custClr>
    <a:custClr name="darkgray1">
      <a:srgbClr val="181C1E"/>
    </a:custClr>
    <a:custClr name="darkgray">
      <a:srgbClr val="5E6A71"/>
    </a:custClr>
    <a:custClr name="gray1">
      <a:srgbClr val="87939B"/>
    </a:custClr>
    <a:custClr name="light-gray">
      <a:srgbClr val="C3C8C8"/>
    </a:custClr>
    <a:custClr name="light-gray1">
      <a:srgbClr val="EDEDED"/>
    </a:custClr>
  </a:custClrLst>
  <a:extLst>
    <a:ext uri="{05A4C25C-085E-4340-85A3-A5531E510DB2}">
      <thm15:themeFamily xmlns:thm15="http://schemas.microsoft.com/office/thememl/2012/main" name="clean_cities_and_communities_presentation_template" id="{CB2C073B-9DFA-EB42-A353-F725633B8EDD}" vid="{21754B55-713C-9040-8BBA-CCE48111F5A5}"/>
    </a:ext>
  </a:extLst>
</a:theme>
</file>

<file path=ppt/theme/theme2.xml><?xml version="1.0" encoding="utf-8"?>
<a:theme xmlns:a="http://schemas.openxmlformats.org/drawingml/2006/main" name="Crown Powerpoint Template">
  <a:themeElements>
    <a:clrScheme name="Kula Color 1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Source Sans Pro Bold and Regular">
      <a:majorFont>
        <a:latin typeface="OpenSans-Regular"/>
        <a:ea typeface=""/>
        <a:cs typeface=""/>
      </a:majorFont>
      <a:minorFont>
        <a:latin typeface="OpenSans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alpha val="2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 Cities and Communities Presentation Template</Template>
  <TotalTime>1085</TotalTime>
  <Words>693</Words>
  <Application>Microsoft Office PowerPoint</Application>
  <PresentationFormat>On-screen Show (16:9)</PresentationFormat>
  <Paragraphs>148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OpenSans-Light</vt:lpstr>
      <vt:lpstr>Times New Roman</vt:lpstr>
      <vt:lpstr>Office Theme</vt:lpstr>
      <vt:lpstr>Crown Powerpoint Template</vt:lpstr>
      <vt:lpstr>Alamo Area Clean Cities Stakeholder Meeting</vt:lpstr>
      <vt:lpstr>Today’s Agenda:</vt:lpstr>
      <vt:lpstr>Clean Cities and Communities Coalitions Advancing affordable, domestic transportation fuels and technologies</vt:lpstr>
      <vt:lpstr>Technology Integration</vt:lpstr>
      <vt:lpstr>Group Introductions</vt:lpstr>
      <vt:lpstr>Upcoming Events &amp; Priorities</vt:lpstr>
      <vt:lpstr>Clean Cities Coffee Chats</vt:lpstr>
      <vt:lpstr>Air Quality Committee Meeting</vt:lpstr>
      <vt:lpstr>2025 Priorities</vt:lpstr>
      <vt:lpstr>Discussion</vt:lpstr>
      <vt:lpstr>Guest Presentation &amp; Funding Discussion</vt:lpstr>
      <vt:lpstr>Regional Services</vt:lpstr>
      <vt:lpstr>Regional Services</vt:lpstr>
      <vt:lpstr>Regional Services</vt:lpstr>
      <vt:lpstr>Grant Funding Opportunities</vt:lpstr>
      <vt:lpstr>Grant Funding Opportunities</vt:lpstr>
      <vt:lpstr>Grant Writing Administration and Fiscal Services</vt:lpstr>
      <vt:lpstr>Grant Writing Administration and Fiscal Services</vt:lpstr>
      <vt:lpstr>Grant Writing Administration and Fiscal Services</vt:lpstr>
      <vt:lpstr>For More Information:</vt:lpstr>
      <vt:lpstr>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Ella Nash</dc:creator>
  <cp:lastModifiedBy>Ella Nash</cp:lastModifiedBy>
  <cp:revision>17</cp:revision>
  <dcterms:created xsi:type="dcterms:W3CDTF">2025-01-17T19:17:13Z</dcterms:created>
  <dcterms:modified xsi:type="dcterms:W3CDTF">2025-02-18T15:15:23Z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965d95-ecc0-4720-b759-1f33c42ed7da_Enabled">
    <vt:lpwstr>true</vt:lpwstr>
  </property>
  <property fmtid="{D5CDD505-2E9C-101B-9397-08002B2CF9AE}" pid="3" name="MSIP_Label_95965d95-ecc0-4720-b759-1f33c42ed7da_SetDate">
    <vt:lpwstr>2024-02-16T19:13:32Z</vt:lpwstr>
  </property>
  <property fmtid="{D5CDD505-2E9C-101B-9397-08002B2CF9AE}" pid="4" name="MSIP_Label_95965d95-ecc0-4720-b759-1f33c42ed7da_Method">
    <vt:lpwstr>Standard</vt:lpwstr>
  </property>
  <property fmtid="{D5CDD505-2E9C-101B-9397-08002B2CF9AE}" pid="5" name="MSIP_Label_95965d95-ecc0-4720-b759-1f33c42ed7da_Name">
    <vt:lpwstr>General</vt:lpwstr>
  </property>
  <property fmtid="{D5CDD505-2E9C-101B-9397-08002B2CF9AE}" pid="6" name="MSIP_Label_95965d95-ecc0-4720-b759-1f33c42ed7da_SiteId">
    <vt:lpwstr>a0f29d7e-28cd-4f54-8442-7885aee7c080</vt:lpwstr>
  </property>
  <property fmtid="{D5CDD505-2E9C-101B-9397-08002B2CF9AE}" pid="7" name="MSIP_Label_95965d95-ecc0-4720-b759-1f33c42ed7da_ActionId">
    <vt:lpwstr>f3d6aef2-af24-41d0-ab20-927888b96abd</vt:lpwstr>
  </property>
  <property fmtid="{D5CDD505-2E9C-101B-9397-08002B2CF9AE}" pid="8" name="MSIP_Label_95965d95-ecc0-4720-b759-1f33c42ed7da_ContentBits">
    <vt:lpwstr>0</vt:lpwstr>
  </property>
</Properties>
</file>