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7FA35AE9_1D314DF6.xml" ContentType="application/vnd.ms-powerpoint.comments+xml"/>
  <Override PartName="/ppt/notesSlides/notesSlide21.xml" ContentType="application/vnd.openxmlformats-officedocument.presentationml.notesSlide+xml"/>
  <Override PartName="/ppt/comments/modernComment_7FA35AE8_DBE994F6.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1"/>
  </p:notesMasterIdLst>
  <p:sldIdLst>
    <p:sldId id="256" r:id="rId5"/>
    <p:sldId id="288" r:id="rId6"/>
    <p:sldId id="289" r:id="rId7"/>
    <p:sldId id="282" r:id="rId8"/>
    <p:sldId id="2141411705" r:id="rId9"/>
    <p:sldId id="301" r:id="rId10"/>
    <p:sldId id="2141412069" r:id="rId11"/>
    <p:sldId id="2141412070" r:id="rId12"/>
    <p:sldId id="2141412112" r:id="rId13"/>
    <p:sldId id="2141412111" r:id="rId14"/>
    <p:sldId id="304" r:id="rId15"/>
    <p:sldId id="2141411773" r:id="rId16"/>
    <p:sldId id="2141412076" r:id="rId17"/>
    <p:sldId id="2141412077" r:id="rId18"/>
    <p:sldId id="2141412078" r:id="rId19"/>
    <p:sldId id="2141412080" r:id="rId20"/>
    <p:sldId id="2141412081" r:id="rId21"/>
    <p:sldId id="2141412082" r:id="rId22"/>
    <p:sldId id="2141411774" r:id="rId23"/>
    <p:sldId id="2141412071" r:id="rId24"/>
    <p:sldId id="274" r:id="rId25"/>
    <p:sldId id="2141412073" r:id="rId26"/>
    <p:sldId id="2141412072" r:id="rId27"/>
    <p:sldId id="2141412074" r:id="rId28"/>
    <p:sldId id="2141412075" r:id="rId29"/>
    <p:sldId id="279" r:id="rId30"/>
  </p:sldIdLst>
  <p:sldSz cx="12192000" cy="6858000"/>
  <p:notesSz cx="6858000" cy="9144000"/>
  <p:embeddedFontLst>
    <p:embeddedFont>
      <p:font typeface="Helvetica Neue" panose="020B0604020202020204"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0" roundtripDataSignature="AMtx7mjL7r9pKs5uxZBT5C6x0wQUgrbe9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AAC0C-7226-ED6D-8AF1-FD5FBCA9269C}" name="Lacey Shaver" initials="LS" userId="S::Lacey.Shaver@wri.org::b59f18bb-73a9-44da-a5b2-1969205be1da" providerId="AD"/>
  <p188:author id="{C3AD150F-E76E-2279-2999-89907771E302}" name="Joaquin Escalante" initials="JE" userId="S::JEscalante@nctcog.org::487c992c-c4a4-458e-81f0-afcdccb71ee2" providerId="AD"/>
  <p188:author id="{7C3DD817-1E96-D57D-DE13-609E718C800C}" name="suzanne.macdonald@nrel.gov" initials="su" userId="S::urn:spo:guest#suzanne.macdonald@nrel.gov::" providerId="AD"/>
  <p188:author id="{9307A01B-1A49-C32B-813B-67B737B063A6}" name="Zachary Greene" initials="ZG" userId="S::zach.greene@wri.org::3a559067-faf7-4e48-ad1a-a72ef2bbd74a" providerId="AD"/>
  <p188:author id="{8E4CF730-E1E3-2BCF-F9DA-4C54CBC21618}" name="lauren.reichelt@nrel.gov" initials="la" userId="S::urn:spo:guest#lauren.reichelt@nrel.gov::" providerId="AD"/>
  <p188:author id="{89B3D03B-D835-DB21-1332-CE4CA92DC8C9}" name="Katrina McLaughlin" initials="KM" userId="S::katrina.mclaughlin@wri.org::22dc0662-664a-4f42-aded-b6e647795df8" providerId="AD"/>
  <p188:author id="{3EB91D4B-C497-4A3F-B702-B101CC29A35B}" name="Lilyana Gabrielse" initials="LG" userId="S::Lilyana.Gabrielse@wri.org::697b88ab-8937-4788-84ee-76c49eb58445" providerId="AD"/>
  <p188:author id="{1CB4AF51-C867-4256-9A12-A4906B8210DE}" name="Alyssa Knox" initials="AK" userId="S::aknox@nctcog.org::2682adab-eff7-4a69-b3f1-6b304023e846" providerId="AD"/>
  <p188:author id="{B92E8E60-5FD9-6DC7-7C9A-FEC11CC9D914}" name="Nate Hausman" initials="NH" userId="S::nate.hausman@wri.org::606ef876-08e2-4c21-aa3c-f0e2cd8b5a02" providerId="AD"/>
  <p188:author id="{9A192F62-5112-7681-F9A2-CC400ADE05CF}" name="Amy Hodges" initials="AH" userId="S::AHodges@nctcog.org::89b95d68-9e60-47db-acd5-9385dec8d0a5" providerId="AD"/>
  <p188:author id="{F7868065-7771-821D-F67B-72299B225315}" name="Joaquin Escalante" initials="JE" userId="S::jescalante@nctcog.org::487c992c-c4a4-458e-81f0-afcdccb71ee2" providerId="AD"/>
  <p188:author id="{59D26E6C-C67A-2E03-7572-AE9C61389A8A}" name="Alyssa Knox" initials="AK" userId="S::AKnox@nctcog.org::2682adab-eff7-4a69-b3f1-6b304023e846" providerId="AD"/>
  <p188:author id="{BAFD2375-B7B6-5CC7-CEA1-F96F2111D8AD}" name="Amy Hodges" initials="AH" userId="S::ahodges@nctcog.org::89b95d68-9e60-47db-acd5-9385dec8d0a5" providerId="AD"/>
  <p188:author id="{C6B2288A-1072-15F6-470B-D862AF148C9A}" name="Brandy O'Quinn" initials="BO" userId="S::brandyo_irecusa.org#ext#@nctcog.onmicrosoft.com::ecc62a1d-bcad-4777-8079-3ff5ab0ea213" providerId="AD"/>
  <p188:author id="{07050B91-4985-57DF-E687-C89A97BBBAD7}" name="Andrew Light" initials="AL" userId="S::andrew.light@wri.org::56856d0f-84a8-4a9f-a54a-08c095b05708" providerId="AD"/>
  <p188:author id="{12D3B6BF-4C5C-5457-9B59-C096290C93CA}" name="Zachary Greene" initials="ZG" userId="S::Zach.Greene@wri.org::3a559067-faf7-4e48-ad1a-a72ef2bbd74a" providerId="AD"/>
  <p188:author id="{89A66CC4-4685-D7C2-D90F-B035CBEB1357}" name="lis.blanco@nrel.gov" initials="li" userId="S::urn:spo:guest#lis.blanco@nrel.gov::" providerId="AD"/>
  <p188:author id="{981007E5-A4E2-48FA-880C-185164F88DAF}" name="Lilyana Gabrielse" initials="LG" userId="S::lilyana.gabrielse@wri.org::697b88ab-8937-4788-84ee-76c49eb58445" providerId="AD"/>
  <p188:author id="{597F8BE9-52B6-CC14-CB06-18F287EFBBFB}" name="Zachary Greene" initials="ZG" userId="S::zach.greene_wri.org#ext#@nctcog.onmicrosoft.com::44145358-c867-452f-b061-1a2e2f4768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00"/>
    <a:srgbClr val="FFAC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F727C-4701-6203-952E-BB11AD322891}" v="19" dt="2025-07-28T16:20:59.400"/>
    <p1510:client id="{2F7E9192-443F-45F8-B02F-6A678431EE59}" v="441" dt="2025-07-28T12:50:39.246"/>
    <p1510:client id="{6D5E3EE9-F00F-3F70-72DB-3502F52A26B0}" v="16" dt="2025-07-28T17:28:23.904"/>
    <p1510:client id="{E2D23846-67D2-8563-BE48-168084709BE3}" v="3" dt="2025-07-28T17:29:27.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120" Type="http://customschemas.google.com/relationships/presentationmetadata" Target="metadata"/><Relationship Id="rId12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12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126" Type="http://schemas.microsoft.com/office/2018/10/relationships/authors" Target="authors.xml"/><Relationship Id="rId8" Type="http://schemas.openxmlformats.org/officeDocument/2006/relationships/slide" Target="slides/slide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omments/modernComment_7FA35AE8_DBE994F6.xml><?xml version="1.0" encoding="utf-8"?>
<p188:cmLst xmlns:a="http://schemas.openxmlformats.org/drawingml/2006/main" xmlns:r="http://schemas.openxmlformats.org/officeDocument/2006/relationships" xmlns:p188="http://schemas.microsoft.com/office/powerpoint/2018/8/main">
  <p188:cm id="{E908D2DB-FF34-49D1-A3E6-F0C753661F69}" authorId="{07050B91-4985-57DF-E687-C89A97BBBAD7}" status="resolved" created="2025-07-25T19:17:13.764" complete="100000">
    <pc:sldMkLst xmlns:pc="http://schemas.microsoft.com/office/powerpoint/2013/main/command">
      <pc:docMk/>
      <pc:sldMk cId="3689518326" sldId="2141412072"/>
    </pc:sldMkLst>
    <p188:txBody>
      <a:bodyPr/>
      <a:lstStyle/>
      <a:p>
        <a:r>
          <a:rPr lang="en-US"/>
          <a:t>adjust to AACOG</a:t>
        </a:r>
      </a:p>
    </p188:txBody>
  </p188:cm>
</p188:cmLst>
</file>

<file path=ppt/comments/modernComment_7FA35AE9_1D314DF6.xml><?xml version="1.0" encoding="utf-8"?>
<p188:cmLst xmlns:a="http://schemas.openxmlformats.org/drawingml/2006/main" xmlns:r="http://schemas.openxmlformats.org/officeDocument/2006/relationships" xmlns:p188="http://schemas.microsoft.com/office/powerpoint/2018/8/main">
  <p188:cm id="{B990697D-9FB9-4854-8C09-DF806E96D64B}" authorId="{981007E5-A4E2-48FA-880C-185164F88DAF}" status="resolved" created="2025-07-28T17:24:22.521" complete="100000">
    <pc:sldMkLst xmlns:pc="http://schemas.microsoft.com/office/powerpoint/2013/main/command">
      <pc:docMk/>
      <pc:sldMk cId="489770486" sldId="2141412073"/>
    </pc:sldMkLst>
    <p188:txBody>
      <a:bodyPr/>
      <a:lstStyle/>
      <a:p>
        <a:r>
          <a:rPr lang="en-US"/>
          <a:t>[@Andrew Light] do we have to do this still?</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4B9DA-E795-4069-8D71-F8264EBFEA6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B28472E-C957-4364-8FAC-1177B8DBC984}">
      <dgm:prSet phldrT="[Text]" custT="1"/>
      <dgm:spPr>
        <a:solidFill>
          <a:srgbClr val="FFA300"/>
        </a:solidFill>
      </dgm:spPr>
      <dgm:t>
        <a:bodyPr/>
        <a:lstStyle/>
        <a:p>
          <a:r>
            <a:rPr lang="en-US" sz="2400" b="1"/>
            <a:t>Welcome</a:t>
          </a:r>
        </a:p>
      </dgm:t>
    </dgm:pt>
    <dgm:pt modelId="{0EC9F2DB-8B21-4204-A5C4-9C8FEDE5ABFC}" type="parTrans" cxnId="{217AD1DD-13EC-45C9-975A-898661065B47}">
      <dgm:prSet/>
      <dgm:spPr/>
      <dgm:t>
        <a:bodyPr/>
        <a:lstStyle/>
        <a:p>
          <a:endParaRPr lang="en-US"/>
        </a:p>
      </dgm:t>
    </dgm:pt>
    <dgm:pt modelId="{CA8E96DF-DE13-4E76-A74E-C81116D1067B}" type="sibTrans" cxnId="{217AD1DD-13EC-45C9-975A-898661065B47}">
      <dgm:prSet/>
      <dgm:spPr/>
      <dgm:t>
        <a:bodyPr/>
        <a:lstStyle/>
        <a:p>
          <a:endParaRPr lang="en-US"/>
        </a:p>
      </dgm:t>
    </dgm:pt>
    <dgm:pt modelId="{E57703E2-BA9E-4741-AE8E-EAF033DE83B8}">
      <dgm:prSet phldrT="[Text]" custT="1"/>
      <dgm:spPr>
        <a:solidFill>
          <a:srgbClr val="FFA300"/>
        </a:solidFill>
      </dgm:spPr>
      <dgm:t>
        <a:bodyPr/>
        <a:lstStyle/>
        <a:p>
          <a:pPr rtl="0"/>
          <a:r>
            <a:rPr lang="en-US" sz="2400" b="1">
              <a:latin typeface="Arial"/>
            </a:rPr>
            <a:t>Cohort and Session</a:t>
          </a:r>
          <a:r>
            <a:rPr lang="en-US" sz="2400" b="1"/>
            <a:t> Overview</a:t>
          </a:r>
          <a:r>
            <a:rPr lang="en-US" sz="2400" b="1">
              <a:latin typeface="Arial"/>
            </a:rPr>
            <a:t> </a:t>
          </a:r>
          <a:endParaRPr lang="en-US" sz="2400" b="1"/>
        </a:p>
      </dgm:t>
    </dgm:pt>
    <dgm:pt modelId="{04F82497-F510-450E-9017-67A13EBAAFFA}" type="parTrans" cxnId="{04FA0376-3943-4206-8160-A3F4636CF588}">
      <dgm:prSet/>
      <dgm:spPr/>
      <dgm:t>
        <a:bodyPr/>
        <a:lstStyle/>
        <a:p>
          <a:endParaRPr lang="en-US"/>
        </a:p>
      </dgm:t>
    </dgm:pt>
    <dgm:pt modelId="{BFCBF056-B0E9-40C2-8BA0-B0E98D51B3E9}" type="sibTrans" cxnId="{04FA0376-3943-4206-8160-A3F4636CF588}">
      <dgm:prSet/>
      <dgm:spPr/>
      <dgm:t>
        <a:bodyPr/>
        <a:lstStyle/>
        <a:p>
          <a:endParaRPr lang="en-US"/>
        </a:p>
      </dgm:t>
    </dgm:pt>
    <dgm:pt modelId="{0B5552AB-A7B2-482D-9575-106DE4E88DCD}">
      <dgm:prSet phldrT="[Text]" custT="1"/>
      <dgm:spPr>
        <a:solidFill>
          <a:srgbClr val="FFA300"/>
        </a:solidFill>
      </dgm:spPr>
      <dgm:t>
        <a:bodyPr/>
        <a:lstStyle/>
        <a:p>
          <a:r>
            <a:rPr lang="en-US" sz="2400" b="1"/>
            <a:t>Peer Check-In</a:t>
          </a:r>
        </a:p>
      </dgm:t>
    </dgm:pt>
    <dgm:pt modelId="{A5BB287A-E833-4818-9DE8-D0A8F3299AC2}" type="parTrans" cxnId="{9CF3FBC6-FE57-43AD-919A-9F0961D2C13F}">
      <dgm:prSet/>
      <dgm:spPr/>
      <dgm:t>
        <a:bodyPr/>
        <a:lstStyle/>
        <a:p>
          <a:endParaRPr lang="en-US"/>
        </a:p>
      </dgm:t>
    </dgm:pt>
    <dgm:pt modelId="{D1562254-3482-4ED3-B504-6B5DF472324F}" type="sibTrans" cxnId="{9CF3FBC6-FE57-43AD-919A-9F0961D2C13F}">
      <dgm:prSet/>
      <dgm:spPr/>
      <dgm:t>
        <a:bodyPr/>
        <a:lstStyle/>
        <a:p>
          <a:endParaRPr lang="en-US"/>
        </a:p>
      </dgm:t>
    </dgm:pt>
    <dgm:pt modelId="{88947395-F158-4A3F-A945-59D1097815E9}">
      <dgm:prSet phldrT="[Text]" phldr="0" custT="1"/>
      <dgm:spPr>
        <a:solidFill>
          <a:srgbClr val="FFA300"/>
        </a:solidFill>
      </dgm:spPr>
      <dgm:t>
        <a:bodyPr/>
        <a:lstStyle/>
        <a:p>
          <a:pPr rtl="0"/>
          <a:r>
            <a:rPr lang="en-US" sz="2400" b="1">
              <a:latin typeface="Arial"/>
            </a:rPr>
            <a:t>Cohort Next Steps and Close-out</a:t>
          </a:r>
          <a:endParaRPr lang="en-US" sz="2400" b="1"/>
        </a:p>
      </dgm:t>
    </dgm:pt>
    <dgm:pt modelId="{EC6D5E48-C396-41EF-AE24-88EC2D3F264F}" type="parTrans" cxnId="{919612D5-51F6-4D81-851E-5BEAC8BFD6D8}">
      <dgm:prSet/>
      <dgm:spPr/>
      <dgm:t>
        <a:bodyPr/>
        <a:lstStyle/>
        <a:p>
          <a:endParaRPr lang="en-US"/>
        </a:p>
      </dgm:t>
    </dgm:pt>
    <dgm:pt modelId="{0C0F2CC3-1967-4D1E-B473-ADF0CAC9DA6E}" type="sibTrans" cxnId="{919612D5-51F6-4D81-851E-5BEAC8BFD6D8}">
      <dgm:prSet/>
      <dgm:spPr/>
      <dgm:t>
        <a:bodyPr/>
        <a:lstStyle/>
        <a:p>
          <a:endParaRPr lang="en-US"/>
        </a:p>
      </dgm:t>
    </dgm:pt>
    <dgm:pt modelId="{C067CB07-23B0-468B-A829-077E34AE75DC}">
      <dgm:prSet phldr="0" custT="1"/>
      <dgm:spPr>
        <a:solidFill>
          <a:srgbClr val="FFA300"/>
        </a:solidFill>
        <a:ln w="25400" cap="flat" cmpd="sng" algn="ctr">
          <a:solidFill>
            <a:srgbClr val="FFFFFF">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l" defTabSz="1066800" rtl="0">
            <a:lnSpc>
              <a:spcPct val="90000"/>
            </a:lnSpc>
            <a:spcBef>
              <a:spcPct val="0"/>
            </a:spcBef>
            <a:spcAft>
              <a:spcPct val="35000"/>
            </a:spcAft>
            <a:buNone/>
          </a:pPr>
          <a:r>
            <a:rPr lang="en-US" sz="2400" b="1" kern="1200">
              <a:solidFill>
                <a:srgbClr val="FFFFFF"/>
              </a:solidFill>
              <a:latin typeface="Arial"/>
              <a:ea typeface="+mn-ea"/>
              <a:cs typeface="+mn-cs"/>
            </a:rPr>
            <a:t>Initial Considerations for Enhancing Resilience</a:t>
          </a:r>
        </a:p>
      </dgm:t>
    </dgm:pt>
    <dgm:pt modelId="{5395C851-713C-4146-A90F-A3A7F4E81F2F}" type="parTrans" cxnId="{E8B68A4C-BF93-45AB-B587-F3D0B759166B}">
      <dgm:prSet/>
      <dgm:spPr/>
      <dgm:t>
        <a:bodyPr/>
        <a:lstStyle/>
        <a:p>
          <a:endParaRPr lang="en-US"/>
        </a:p>
      </dgm:t>
    </dgm:pt>
    <dgm:pt modelId="{398E46DB-6E24-4D02-93C4-A865218FDAA0}" type="sibTrans" cxnId="{E8B68A4C-BF93-45AB-B587-F3D0B759166B}">
      <dgm:prSet/>
      <dgm:spPr/>
      <dgm:t>
        <a:bodyPr/>
        <a:lstStyle/>
        <a:p>
          <a:endParaRPr lang="en-US"/>
        </a:p>
      </dgm:t>
    </dgm:pt>
    <dgm:pt modelId="{F004B6C6-D216-485F-BC32-2528BBE0D333}" type="pres">
      <dgm:prSet presAssocID="{B734B9DA-E795-4069-8D71-F8264EBFEA6A}" presName="linear" presStyleCnt="0">
        <dgm:presLayoutVars>
          <dgm:animLvl val="lvl"/>
          <dgm:resizeHandles val="exact"/>
        </dgm:presLayoutVars>
      </dgm:prSet>
      <dgm:spPr/>
    </dgm:pt>
    <dgm:pt modelId="{8D0C73EA-2050-4C6B-9C24-1B4E232E13B5}" type="pres">
      <dgm:prSet presAssocID="{BB28472E-C957-4364-8FAC-1177B8DBC984}" presName="parentText" presStyleLbl="node1" presStyleIdx="0" presStyleCnt="5" custLinFactY="-70484" custLinFactNeighborX="403" custLinFactNeighborY="-100000">
        <dgm:presLayoutVars>
          <dgm:chMax val="0"/>
          <dgm:bulletEnabled val="1"/>
        </dgm:presLayoutVars>
      </dgm:prSet>
      <dgm:spPr/>
    </dgm:pt>
    <dgm:pt modelId="{2225A9EF-492F-4797-B8E8-94812775F588}" type="pres">
      <dgm:prSet presAssocID="{CA8E96DF-DE13-4E76-A74E-C81116D1067B}" presName="spacer" presStyleCnt="0"/>
      <dgm:spPr/>
    </dgm:pt>
    <dgm:pt modelId="{514B5B51-8134-4269-BC35-D507B133D935}" type="pres">
      <dgm:prSet presAssocID="{E57703E2-BA9E-4741-AE8E-EAF033DE83B8}" presName="parentText" presStyleLbl="node1" presStyleIdx="1" presStyleCnt="5">
        <dgm:presLayoutVars>
          <dgm:chMax val="0"/>
          <dgm:bulletEnabled val="1"/>
        </dgm:presLayoutVars>
      </dgm:prSet>
      <dgm:spPr/>
    </dgm:pt>
    <dgm:pt modelId="{CE2033D3-3315-4731-A7D6-A06A88179697}" type="pres">
      <dgm:prSet presAssocID="{BFCBF056-B0E9-40C2-8BA0-B0E98D51B3E9}" presName="spacer" presStyleCnt="0"/>
      <dgm:spPr/>
    </dgm:pt>
    <dgm:pt modelId="{4ACA7CAF-77D6-416A-BAE9-D0F26E272378}" type="pres">
      <dgm:prSet presAssocID="{0B5552AB-A7B2-482D-9575-106DE4E88DCD}" presName="parentText" presStyleLbl="node1" presStyleIdx="2" presStyleCnt="5">
        <dgm:presLayoutVars>
          <dgm:chMax val="0"/>
          <dgm:bulletEnabled val="1"/>
        </dgm:presLayoutVars>
      </dgm:prSet>
      <dgm:spPr/>
    </dgm:pt>
    <dgm:pt modelId="{2F693BCE-2BB0-46F8-8E28-32CAC2115F45}" type="pres">
      <dgm:prSet presAssocID="{D1562254-3482-4ED3-B504-6B5DF472324F}" presName="spacer" presStyleCnt="0"/>
      <dgm:spPr/>
    </dgm:pt>
    <dgm:pt modelId="{258BC70C-E265-4691-9D9B-410DC0EF1ADF}" type="pres">
      <dgm:prSet presAssocID="{C067CB07-23B0-468B-A829-077E34AE75DC}" presName="parentText" presStyleLbl="node1" presStyleIdx="3" presStyleCnt="5" custLinFactNeighborX="-508" custLinFactNeighborY="-27394">
        <dgm:presLayoutVars>
          <dgm:chMax val="0"/>
          <dgm:bulletEnabled val="1"/>
        </dgm:presLayoutVars>
      </dgm:prSet>
      <dgm:spPr>
        <a:xfrm>
          <a:off x="0" y="3057959"/>
          <a:ext cx="8845626" cy="555750"/>
        </a:xfrm>
        <a:prstGeom prst="roundRect">
          <a:avLst/>
        </a:prstGeom>
      </dgm:spPr>
    </dgm:pt>
    <dgm:pt modelId="{10C6B527-BFC8-465E-A7CD-8F077C2C3A1F}" type="pres">
      <dgm:prSet presAssocID="{398E46DB-6E24-4D02-93C4-A865218FDAA0}" presName="spacer" presStyleCnt="0"/>
      <dgm:spPr/>
    </dgm:pt>
    <dgm:pt modelId="{C2524DCC-7B5F-48A2-9A03-DA4A51778E8B}" type="pres">
      <dgm:prSet presAssocID="{88947395-F158-4A3F-A945-59D1097815E9}" presName="parentText" presStyleLbl="node1" presStyleIdx="4" presStyleCnt="5" custLinFactY="203861" custLinFactNeighborX="-8946" custLinFactNeighborY="300000">
        <dgm:presLayoutVars>
          <dgm:chMax val="0"/>
          <dgm:bulletEnabled val="1"/>
        </dgm:presLayoutVars>
      </dgm:prSet>
      <dgm:spPr/>
    </dgm:pt>
  </dgm:ptLst>
  <dgm:cxnLst>
    <dgm:cxn modelId="{0CBB2506-91F8-49AD-9EA2-0BE7465EEB43}" type="presOf" srcId="{B734B9DA-E795-4069-8D71-F8264EBFEA6A}" destId="{F004B6C6-D216-485F-BC32-2528BBE0D333}" srcOrd="0" destOrd="0" presId="urn:microsoft.com/office/officeart/2005/8/layout/vList2"/>
    <dgm:cxn modelId="{3ECE8B0C-92B2-4219-BF84-E3824B606052}" type="presOf" srcId="{0B5552AB-A7B2-482D-9575-106DE4E88DCD}" destId="{4ACA7CAF-77D6-416A-BAE9-D0F26E272378}" srcOrd="0" destOrd="0" presId="urn:microsoft.com/office/officeart/2005/8/layout/vList2"/>
    <dgm:cxn modelId="{E8B68A4C-BF93-45AB-B587-F3D0B759166B}" srcId="{B734B9DA-E795-4069-8D71-F8264EBFEA6A}" destId="{C067CB07-23B0-468B-A829-077E34AE75DC}" srcOrd="3" destOrd="0" parTransId="{5395C851-713C-4146-A90F-A3A7F4E81F2F}" sibTransId="{398E46DB-6E24-4D02-93C4-A865218FDAA0}"/>
    <dgm:cxn modelId="{04FA0376-3943-4206-8160-A3F4636CF588}" srcId="{B734B9DA-E795-4069-8D71-F8264EBFEA6A}" destId="{E57703E2-BA9E-4741-AE8E-EAF033DE83B8}" srcOrd="1" destOrd="0" parTransId="{04F82497-F510-450E-9017-67A13EBAAFFA}" sibTransId="{BFCBF056-B0E9-40C2-8BA0-B0E98D51B3E9}"/>
    <dgm:cxn modelId="{E9769576-7749-4746-83FB-87BE652CC7C7}" type="presOf" srcId="{E57703E2-BA9E-4741-AE8E-EAF033DE83B8}" destId="{514B5B51-8134-4269-BC35-D507B133D935}" srcOrd="0" destOrd="0" presId="urn:microsoft.com/office/officeart/2005/8/layout/vList2"/>
    <dgm:cxn modelId="{E1B480B1-5669-4D70-B8E7-EB71606F81DB}" type="presOf" srcId="{88947395-F158-4A3F-A945-59D1097815E9}" destId="{C2524DCC-7B5F-48A2-9A03-DA4A51778E8B}" srcOrd="0" destOrd="0" presId="urn:microsoft.com/office/officeart/2005/8/layout/vList2"/>
    <dgm:cxn modelId="{9CF3FBC6-FE57-43AD-919A-9F0961D2C13F}" srcId="{B734B9DA-E795-4069-8D71-F8264EBFEA6A}" destId="{0B5552AB-A7B2-482D-9575-106DE4E88DCD}" srcOrd="2" destOrd="0" parTransId="{A5BB287A-E833-4818-9DE8-D0A8F3299AC2}" sibTransId="{D1562254-3482-4ED3-B504-6B5DF472324F}"/>
    <dgm:cxn modelId="{E8FBD1D1-354E-4FE0-A3BD-F0551EB7AB89}" type="presOf" srcId="{C067CB07-23B0-468B-A829-077E34AE75DC}" destId="{258BC70C-E265-4691-9D9B-410DC0EF1ADF}" srcOrd="0" destOrd="0" presId="urn:microsoft.com/office/officeart/2005/8/layout/vList2"/>
    <dgm:cxn modelId="{919612D5-51F6-4D81-851E-5BEAC8BFD6D8}" srcId="{B734B9DA-E795-4069-8D71-F8264EBFEA6A}" destId="{88947395-F158-4A3F-A945-59D1097815E9}" srcOrd="4" destOrd="0" parTransId="{EC6D5E48-C396-41EF-AE24-88EC2D3F264F}" sibTransId="{0C0F2CC3-1967-4D1E-B473-ADF0CAC9DA6E}"/>
    <dgm:cxn modelId="{217AD1DD-13EC-45C9-975A-898661065B47}" srcId="{B734B9DA-E795-4069-8D71-F8264EBFEA6A}" destId="{BB28472E-C957-4364-8FAC-1177B8DBC984}" srcOrd="0" destOrd="0" parTransId="{0EC9F2DB-8B21-4204-A5C4-9C8FEDE5ABFC}" sibTransId="{CA8E96DF-DE13-4E76-A74E-C81116D1067B}"/>
    <dgm:cxn modelId="{98B3A4EF-A518-4A76-A829-7AB14A5E8467}" type="presOf" srcId="{BB28472E-C957-4364-8FAC-1177B8DBC984}" destId="{8D0C73EA-2050-4C6B-9C24-1B4E232E13B5}" srcOrd="0" destOrd="0" presId="urn:microsoft.com/office/officeart/2005/8/layout/vList2"/>
    <dgm:cxn modelId="{16B7AA98-1449-4A96-BF85-4BE5C994E030}" type="presParOf" srcId="{F004B6C6-D216-485F-BC32-2528BBE0D333}" destId="{8D0C73EA-2050-4C6B-9C24-1B4E232E13B5}" srcOrd="0" destOrd="0" presId="urn:microsoft.com/office/officeart/2005/8/layout/vList2"/>
    <dgm:cxn modelId="{B0CE570D-C371-46F5-B9FD-71980BA2BB2C}" type="presParOf" srcId="{F004B6C6-D216-485F-BC32-2528BBE0D333}" destId="{2225A9EF-492F-4797-B8E8-94812775F588}" srcOrd="1" destOrd="0" presId="urn:microsoft.com/office/officeart/2005/8/layout/vList2"/>
    <dgm:cxn modelId="{6C55B9A0-9AA8-49BF-A583-F6FB3A1909DB}" type="presParOf" srcId="{F004B6C6-D216-485F-BC32-2528BBE0D333}" destId="{514B5B51-8134-4269-BC35-D507B133D935}" srcOrd="2" destOrd="0" presId="urn:microsoft.com/office/officeart/2005/8/layout/vList2"/>
    <dgm:cxn modelId="{253CB376-B6F3-4D37-8E96-43F222AD0EA7}" type="presParOf" srcId="{F004B6C6-D216-485F-BC32-2528BBE0D333}" destId="{CE2033D3-3315-4731-A7D6-A06A88179697}" srcOrd="3" destOrd="0" presId="urn:microsoft.com/office/officeart/2005/8/layout/vList2"/>
    <dgm:cxn modelId="{842D4057-CFAD-4B41-BE5A-FF0EF11BFB4D}" type="presParOf" srcId="{F004B6C6-D216-485F-BC32-2528BBE0D333}" destId="{4ACA7CAF-77D6-416A-BAE9-D0F26E272378}" srcOrd="4" destOrd="0" presId="urn:microsoft.com/office/officeart/2005/8/layout/vList2"/>
    <dgm:cxn modelId="{C80CD812-4E63-454F-96F5-1704A8984E6C}" type="presParOf" srcId="{F004B6C6-D216-485F-BC32-2528BBE0D333}" destId="{2F693BCE-2BB0-46F8-8E28-32CAC2115F45}" srcOrd="5" destOrd="0" presId="urn:microsoft.com/office/officeart/2005/8/layout/vList2"/>
    <dgm:cxn modelId="{6131FB3D-712C-4D86-BE60-811B6B71BA05}" type="presParOf" srcId="{F004B6C6-D216-485F-BC32-2528BBE0D333}" destId="{258BC70C-E265-4691-9D9B-410DC0EF1ADF}" srcOrd="6" destOrd="0" presId="urn:microsoft.com/office/officeart/2005/8/layout/vList2"/>
    <dgm:cxn modelId="{FD22AE9D-E917-4342-ACBE-96F1C6BD0CAA}" type="presParOf" srcId="{F004B6C6-D216-485F-BC32-2528BBE0D333}" destId="{10C6B527-BFC8-465E-A7CD-8F077C2C3A1F}" srcOrd="7" destOrd="0" presId="urn:microsoft.com/office/officeart/2005/8/layout/vList2"/>
    <dgm:cxn modelId="{D0F108EF-32F6-49D6-8F30-76C2D944B383}" type="presParOf" srcId="{F004B6C6-D216-485F-BC32-2528BBE0D333}" destId="{C2524DCC-7B5F-48A2-9A03-DA4A51778E8B}"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3D83F-A3CE-457F-A539-AB2BE9113D3D}" type="doc">
      <dgm:prSet loTypeId="urn:microsoft.com/office/officeart/2016/7/layout/BasicTimeline" loCatId="timeline" qsTypeId="urn:microsoft.com/office/officeart/2005/8/quickstyle/simple1" qsCatId="simple" csTypeId="urn:microsoft.com/office/officeart/2005/8/colors/accent2_2" csCatId="accent2" phldr="1"/>
      <dgm:spPr/>
      <dgm:t>
        <a:bodyPr/>
        <a:lstStyle/>
        <a:p>
          <a:endParaRPr lang="en-US"/>
        </a:p>
      </dgm:t>
    </dgm:pt>
    <dgm:pt modelId="{E9D28A09-083A-4E8C-9122-D2550BA35B6A}">
      <dgm:prSet phldr="0"/>
      <dgm:spPr/>
      <dgm:t>
        <a:bodyPr/>
        <a:lstStyle/>
        <a:p>
          <a:pPr>
            <a:defRPr b="1"/>
          </a:pPr>
          <a:r>
            <a:rPr lang="en-US" i="1">
              <a:latin typeface="+mn-lt"/>
              <a:ea typeface="Calibri"/>
              <a:cs typeface="Calibri"/>
            </a:rPr>
            <a:t>February 27, </a:t>
          </a:r>
          <a:r>
            <a:rPr lang="en-US" b="1" i="1">
              <a:latin typeface="+mn-lt"/>
              <a:ea typeface="Calibri"/>
              <a:cs typeface="Calibri"/>
            </a:rPr>
            <a:t>2025</a:t>
          </a:r>
          <a:endParaRPr lang="en-US" b="0">
            <a:latin typeface="+mn-lt"/>
            <a:ea typeface="Calibri"/>
            <a:cs typeface="Calibri"/>
          </a:endParaRPr>
        </a:p>
      </dgm:t>
    </dgm:pt>
    <dgm:pt modelId="{5032A1C4-3070-4FB5-82BD-FBAF844D307E}" type="parTrans" cxnId="{82F58889-00D4-48FF-AAF2-354B7F33295C}">
      <dgm:prSet/>
      <dgm:spPr/>
      <dgm:t>
        <a:bodyPr/>
        <a:lstStyle/>
        <a:p>
          <a:endParaRPr lang="en-US" altLang="zh-CN"/>
        </a:p>
      </dgm:t>
    </dgm:pt>
    <dgm:pt modelId="{08B3D991-38B2-4652-B6B5-454DE685E610}" type="sibTrans" cxnId="{82F58889-00D4-48FF-AAF2-354B7F33295C}">
      <dgm:prSet/>
      <dgm:spPr/>
      <dgm:t>
        <a:bodyPr/>
        <a:lstStyle/>
        <a:p>
          <a:endParaRPr lang="en-US" altLang="zh-CN"/>
        </a:p>
      </dgm:t>
    </dgm:pt>
    <dgm:pt modelId="{7D7723D9-086C-4569-A8B1-B4D4F067F23E}">
      <dgm:prSet phldr="0" custT="1"/>
      <dgm:spPr/>
      <dgm:t>
        <a:bodyPr/>
        <a:lstStyle/>
        <a:p>
          <a:r>
            <a:rPr lang="en-US" sz="1400" b="1">
              <a:latin typeface="+mn-lt"/>
              <a:ea typeface="Calibri"/>
              <a:cs typeface="Calibri"/>
            </a:rPr>
            <a:t>Session #1: </a:t>
          </a:r>
          <a:r>
            <a:rPr lang="en-US" sz="1400" b="1">
              <a:latin typeface="+mn-lt"/>
            </a:rPr>
            <a:t>Setting the stage for solar development</a:t>
          </a:r>
          <a:endParaRPr lang="en-US" sz="1400" b="1">
            <a:latin typeface="+mn-lt"/>
            <a:ea typeface="Calibri"/>
            <a:cs typeface="Calibri"/>
          </a:endParaRPr>
        </a:p>
      </dgm:t>
    </dgm:pt>
    <dgm:pt modelId="{07F84698-E3EF-42D7-A0F5-400DB7197B2E}" type="parTrans" cxnId="{58C70D75-FC31-4A8B-853C-F5684F4C84FD}">
      <dgm:prSet/>
      <dgm:spPr/>
      <dgm:t>
        <a:bodyPr/>
        <a:lstStyle/>
        <a:p>
          <a:endParaRPr lang="en-US" altLang="zh-CN"/>
        </a:p>
      </dgm:t>
    </dgm:pt>
    <dgm:pt modelId="{079000E0-9B3A-403F-8EB5-F14D85C8B454}" type="sibTrans" cxnId="{58C70D75-FC31-4A8B-853C-F5684F4C84FD}">
      <dgm:prSet/>
      <dgm:spPr/>
      <dgm:t>
        <a:bodyPr/>
        <a:lstStyle/>
        <a:p>
          <a:endParaRPr lang="en-US" altLang="zh-CN"/>
        </a:p>
      </dgm:t>
    </dgm:pt>
    <dgm:pt modelId="{87869EF8-CCF7-4C4E-863B-D0D710FD6328}">
      <dgm:prSet phldr="0" custT="1"/>
      <dgm:spPr/>
      <dgm:t>
        <a:bodyPr/>
        <a:lstStyle/>
        <a:p>
          <a:r>
            <a:rPr lang="en-US" sz="1400" b="1" i="1">
              <a:latin typeface="+mn-lt"/>
              <a:ea typeface="Calibri"/>
              <a:cs typeface="Calibri"/>
            </a:rPr>
            <a:t>Session 2: Planning for solar</a:t>
          </a:r>
          <a:endParaRPr lang="en-US" sz="1400" b="1">
            <a:latin typeface="+mn-lt"/>
            <a:ea typeface="Calibri"/>
            <a:cs typeface="Calibri"/>
          </a:endParaRPr>
        </a:p>
      </dgm:t>
    </dgm:pt>
    <dgm:pt modelId="{0AECBD09-B649-4EBD-AB81-7A6E6F7318AA}" type="parTrans" cxnId="{4C32DBA3-2F57-4E1F-B06B-07E6CA46A872}">
      <dgm:prSet/>
      <dgm:spPr/>
      <dgm:t>
        <a:bodyPr/>
        <a:lstStyle/>
        <a:p>
          <a:endParaRPr lang="en-US" altLang="zh-CN"/>
        </a:p>
      </dgm:t>
    </dgm:pt>
    <dgm:pt modelId="{29B5B4AB-EDF4-45AF-94B4-84FC1E6B2D5F}" type="sibTrans" cxnId="{4C32DBA3-2F57-4E1F-B06B-07E6CA46A872}">
      <dgm:prSet/>
      <dgm:spPr/>
      <dgm:t>
        <a:bodyPr/>
        <a:lstStyle/>
        <a:p>
          <a:endParaRPr lang="en-US" altLang="zh-CN"/>
        </a:p>
      </dgm:t>
    </dgm:pt>
    <dgm:pt modelId="{2F76C604-469D-4742-9A4A-083582279621}">
      <dgm:prSet phldr="0" custT="1"/>
      <dgm:spPr/>
      <dgm:t>
        <a:bodyPr/>
        <a:lstStyle/>
        <a:p>
          <a:r>
            <a:rPr lang="en-US" sz="1400"/>
            <a:t>Best practice guidance for planning and zoning of small and large-scale solar arrays</a:t>
          </a:r>
          <a:endParaRPr lang="en-US" sz="1400" i="0">
            <a:latin typeface="+mn-lt"/>
            <a:ea typeface="Calibri"/>
            <a:cs typeface="Calibri"/>
          </a:endParaRPr>
        </a:p>
      </dgm:t>
    </dgm:pt>
    <dgm:pt modelId="{C227DE2C-1DC0-4233-A372-E0330B5B4DEA}" type="parTrans" cxnId="{5B82B64A-75AD-4596-968E-AC25FDA44152}">
      <dgm:prSet/>
      <dgm:spPr/>
      <dgm:t>
        <a:bodyPr/>
        <a:lstStyle/>
        <a:p>
          <a:endParaRPr lang="en-US" altLang="zh-CN"/>
        </a:p>
      </dgm:t>
    </dgm:pt>
    <dgm:pt modelId="{5460575D-AD80-437A-9F17-73C22B03934B}" type="sibTrans" cxnId="{5B82B64A-75AD-4596-968E-AC25FDA44152}">
      <dgm:prSet/>
      <dgm:spPr/>
      <dgm:t>
        <a:bodyPr/>
        <a:lstStyle/>
        <a:p>
          <a:endParaRPr lang="en-US" altLang="zh-CN"/>
        </a:p>
      </dgm:t>
    </dgm:pt>
    <dgm:pt modelId="{38C6A988-AEFB-4709-974F-F0CAA4C98F6B}">
      <dgm:prSet phldr="0" custT="1"/>
      <dgm:spPr/>
      <dgm:t>
        <a:bodyPr/>
        <a:lstStyle/>
        <a:p>
          <a:r>
            <a:rPr lang="en-US" sz="1400" b="1" i="1">
              <a:latin typeface="+mn-lt"/>
              <a:ea typeface="Calibri"/>
              <a:cs typeface="Calibri"/>
            </a:rPr>
            <a:t>Session 3: Permitting &amp; inspection for solar</a:t>
          </a:r>
          <a:endParaRPr lang="en-US" sz="1400" b="1">
            <a:latin typeface="+mn-lt"/>
            <a:ea typeface="Calibri"/>
            <a:cs typeface="Calibri"/>
          </a:endParaRPr>
        </a:p>
      </dgm:t>
    </dgm:pt>
    <dgm:pt modelId="{E37476D5-BB33-4229-A3EF-2E467B2482B1}" type="parTrans" cxnId="{48B225B7-0E5E-4147-AA85-97033D4C36C0}">
      <dgm:prSet/>
      <dgm:spPr/>
      <dgm:t>
        <a:bodyPr/>
        <a:lstStyle/>
        <a:p>
          <a:endParaRPr lang="en-US" altLang="zh-CN"/>
        </a:p>
      </dgm:t>
    </dgm:pt>
    <dgm:pt modelId="{1636E109-DF75-4D82-B477-95496A0556C2}" type="sibTrans" cxnId="{48B225B7-0E5E-4147-AA85-97033D4C36C0}">
      <dgm:prSet/>
      <dgm:spPr/>
      <dgm:t>
        <a:bodyPr/>
        <a:lstStyle/>
        <a:p>
          <a:endParaRPr lang="en-US" altLang="zh-CN"/>
        </a:p>
      </dgm:t>
    </dgm:pt>
    <dgm:pt modelId="{185673EC-B628-466D-A938-CBF9E0682AFF}">
      <dgm:prSet phldr="0" custT="1"/>
      <dgm:spPr/>
      <dgm:t>
        <a:bodyPr/>
        <a:lstStyle/>
        <a:p>
          <a:r>
            <a:rPr lang="en-US" sz="1400" b="1" i="1">
              <a:latin typeface="+mn-lt"/>
              <a:ea typeface="Calibri"/>
              <a:cs typeface="Calibri"/>
            </a:rPr>
            <a:t>Session 4: Community engagement &amp; municipal operations</a:t>
          </a:r>
          <a:endParaRPr lang="en-US" sz="1400" b="0">
            <a:latin typeface="+mn-lt"/>
            <a:ea typeface="Calibri"/>
            <a:cs typeface="Calibri"/>
          </a:endParaRPr>
        </a:p>
      </dgm:t>
    </dgm:pt>
    <dgm:pt modelId="{225428B5-5A76-481F-8987-DEDA95CF1632}" type="parTrans" cxnId="{C4A93CF1-5413-4003-B043-78776D9D8C63}">
      <dgm:prSet/>
      <dgm:spPr/>
      <dgm:t>
        <a:bodyPr/>
        <a:lstStyle/>
        <a:p>
          <a:endParaRPr lang="en-US" altLang="zh-CN"/>
        </a:p>
      </dgm:t>
    </dgm:pt>
    <dgm:pt modelId="{18601594-19B9-4E22-A298-61FB34C7F8FF}" type="sibTrans" cxnId="{C4A93CF1-5413-4003-B043-78776D9D8C63}">
      <dgm:prSet/>
      <dgm:spPr/>
      <dgm:t>
        <a:bodyPr/>
        <a:lstStyle/>
        <a:p>
          <a:endParaRPr lang="en-US" altLang="zh-CN"/>
        </a:p>
      </dgm:t>
    </dgm:pt>
    <dgm:pt modelId="{6F875BAB-903B-4D83-8EC0-7B804FA228FE}">
      <dgm:prSet phldr="0" custT="1"/>
      <dgm:spPr/>
      <dgm:t>
        <a:bodyPr/>
        <a:lstStyle/>
        <a:p>
          <a:r>
            <a:rPr lang="en-US" sz="1400"/>
            <a:t>Guidance on how to support residents,                 businesses, and your own operations teams as they consider adopting solar</a:t>
          </a:r>
          <a:endParaRPr lang="en-US" sz="1400" b="0">
            <a:latin typeface="+mn-lt"/>
            <a:ea typeface="Calibri"/>
            <a:cs typeface="Calibri"/>
          </a:endParaRPr>
        </a:p>
      </dgm:t>
    </dgm:pt>
    <dgm:pt modelId="{133FF2CF-20FF-4576-9B90-04C88E022464}" type="parTrans" cxnId="{5ED41C2C-BE66-49C6-BA32-57989DED1353}">
      <dgm:prSet/>
      <dgm:spPr/>
      <dgm:t>
        <a:bodyPr/>
        <a:lstStyle/>
        <a:p>
          <a:endParaRPr lang="en-US" altLang="zh-CN"/>
        </a:p>
      </dgm:t>
    </dgm:pt>
    <dgm:pt modelId="{8B0215DC-DE0F-43F8-B533-B7988A1D74F1}" type="sibTrans" cxnId="{5ED41C2C-BE66-49C6-BA32-57989DED1353}">
      <dgm:prSet/>
      <dgm:spPr/>
      <dgm:t>
        <a:bodyPr/>
        <a:lstStyle/>
        <a:p>
          <a:endParaRPr lang="en-US" altLang="zh-CN"/>
        </a:p>
      </dgm:t>
    </dgm:pt>
    <dgm:pt modelId="{E3056EBD-7CE6-4CF2-9667-9E3933CCA919}">
      <dgm:prSet phldr="0"/>
      <dgm:spPr/>
      <dgm:t>
        <a:bodyPr/>
        <a:lstStyle/>
        <a:p>
          <a:pPr>
            <a:defRPr b="1"/>
          </a:pPr>
          <a:r>
            <a:rPr lang="en-US" i="1">
              <a:solidFill>
                <a:schemeClr val="tx1"/>
              </a:solidFill>
              <a:latin typeface="+mn-lt"/>
              <a:ea typeface="Calibri"/>
              <a:cs typeface="Calibri"/>
            </a:rPr>
            <a:t>June 5, 2025</a:t>
          </a:r>
        </a:p>
      </dgm:t>
    </dgm:pt>
    <dgm:pt modelId="{97090416-C506-4D88-AD8B-8E194828CFD4}" type="parTrans" cxnId="{A19689F8-C075-4A44-9B30-08B2666A96B1}">
      <dgm:prSet/>
      <dgm:spPr/>
      <dgm:t>
        <a:bodyPr/>
        <a:lstStyle/>
        <a:p>
          <a:endParaRPr lang="en-US" altLang="zh-CN"/>
        </a:p>
      </dgm:t>
    </dgm:pt>
    <dgm:pt modelId="{899EE960-B905-4E68-AE29-8B0212B0DB93}" type="sibTrans" cxnId="{A19689F8-C075-4A44-9B30-08B2666A96B1}">
      <dgm:prSet/>
      <dgm:spPr/>
      <dgm:t>
        <a:bodyPr/>
        <a:lstStyle/>
        <a:p>
          <a:endParaRPr lang="en-US" altLang="zh-CN"/>
        </a:p>
      </dgm:t>
    </dgm:pt>
    <dgm:pt modelId="{FE95B937-F66A-4425-A652-F3440C562627}">
      <dgm:prSet phldr="0"/>
      <dgm:spPr/>
      <dgm:t>
        <a:bodyPr/>
        <a:lstStyle/>
        <a:p>
          <a:pPr>
            <a:defRPr b="1"/>
          </a:pPr>
          <a:r>
            <a:rPr lang="en-US" b="1" i="1">
              <a:latin typeface="+mn-lt"/>
              <a:ea typeface="Calibri"/>
              <a:cs typeface="Calibri"/>
            </a:rPr>
            <a:t>March 27, 2025</a:t>
          </a:r>
        </a:p>
      </dgm:t>
    </dgm:pt>
    <dgm:pt modelId="{6505506A-C36F-4A09-A183-9E092F0499D5}" type="parTrans" cxnId="{5562E333-CE22-4D32-9376-13A9A4395C11}">
      <dgm:prSet/>
      <dgm:spPr/>
      <dgm:t>
        <a:bodyPr/>
        <a:lstStyle/>
        <a:p>
          <a:endParaRPr lang="en-US" altLang="zh-CN"/>
        </a:p>
      </dgm:t>
    </dgm:pt>
    <dgm:pt modelId="{1028B6B1-9FD9-4958-9B1A-7F6A788ECF0C}" type="sibTrans" cxnId="{5562E333-CE22-4D32-9376-13A9A4395C11}">
      <dgm:prSet/>
      <dgm:spPr/>
      <dgm:t>
        <a:bodyPr/>
        <a:lstStyle/>
        <a:p>
          <a:endParaRPr lang="en-US" altLang="zh-CN"/>
        </a:p>
      </dgm:t>
    </dgm:pt>
    <dgm:pt modelId="{27755287-76B3-4C7E-88A5-6D202C08B1B4}">
      <dgm:prSet phldr="0"/>
      <dgm:spPr/>
      <dgm:t>
        <a:bodyPr/>
        <a:lstStyle/>
        <a:p>
          <a:pPr>
            <a:defRPr b="1"/>
          </a:pPr>
          <a:r>
            <a:rPr lang="en-US" b="1">
              <a:highlight>
                <a:srgbClr val="FFFF00"/>
              </a:highlight>
              <a:latin typeface="+mn-lt"/>
              <a:cs typeface="Calibri"/>
            </a:rPr>
            <a:t>July 31, 2025</a:t>
          </a:r>
        </a:p>
      </dgm:t>
    </dgm:pt>
    <dgm:pt modelId="{62DC5268-DA21-47B6-8A39-5D995D587269}" type="parTrans" cxnId="{A4C831A1-BC1D-4DCC-B00F-13EFB28AB4FD}">
      <dgm:prSet/>
      <dgm:spPr/>
      <dgm:t>
        <a:bodyPr/>
        <a:lstStyle/>
        <a:p>
          <a:endParaRPr lang="en-US"/>
        </a:p>
      </dgm:t>
    </dgm:pt>
    <dgm:pt modelId="{E49D2368-6365-436F-BB41-CB1F42DFD6DF}" type="sibTrans" cxnId="{A4C831A1-BC1D-4DCC-B00F-13EFB28AB4FD}">
      <dgm:prSet/>
      <dgm:spPr/>
      <dgm:t>
        <a:bodyPr/>
        <a:lstStyle/>
        <a:p>
          <a:endParaRPr lang="en-US"/>
        </a:p>
      </dgm:t>
    </dgm:pt>
    <dgm:pt modelId="{6E1B3F33-7CB2-4176-B155-43FF09F5F580}">
      <dgm:prSet phldr="0" custT="1"/>
      <dgm:spPr/>
      <dgm:t>
        <a:bodyPr/>
        <a:lstStyle/>
        <a:p>
          <a:r>
            <a:rPr lang="en-US" sz="1400" b="1">
              <a:latin typeface="+mn-lt"/>
              <a:cs typeface="Calibri"/>
            </a:rPr>
            <a:t>Session 5: Wrap up &amp; next steps</a:t>
          </a:r>
        </a:p>
      </dgm:t>
    </dgm:pt>
    <dgm:pt modelId="{AEF24D27-31C3-4548-9C61-7F5C5A444935}" type="parTrans" cxnId="{DAB03932-A5A7-407B-8E10-B819BAAEB0F4}">
      <dgm:prSet/>
      <dgm:spPr/>
      <dgm:t>
        <a:bodyPr/>
        <a:lstStyle/>
        <a:p>
          <a:endParaRPr lang="en-US"/>
        </a:p>
      </dgm:t>
    </dgm:pt>
    <dgm:pt modelId="{5127C164-9E94-4354-AC9E-17C0C863986E}" type="sibTrans" cxnId="{DAB03932-A5A7-407B-8E10-B819BAAEB0F4}">
      <dgm:prSet/>
      <dgm:spPr/>
      <dgm:t>
        <a:bodyPr/>
        <a:lstStyle/>
        <a:p>
          <a:endParaRPr lang="en-US"/>
        </a:p>
      </dgm:t>
    </dgm:pt>
    <dgm:pt modelId="{EE9A9EB9-FE3E-4F13-99E4-839C50578491}">
      <dgm:prSet phldr="0" custT="1"/>
      <dgm:spPr/>
      <dgm:t>
        <a:bodyPr/>
        <a:lstStyle/>
        <a:p>
          <a:r>
            <a:rPr lang="en-US" sz="1400" b="0">
              <a:latin typeface="+mn-lt"/>
              <a:cs typeface="Calibri"/>
            </a:rPr>
            <a:t>Address any outstanding questions and chart a pathway forward</a:t>
          </a:r>
        </a:p>
      </dgm:t>
    </dgm:pt>
    <dgm:pt modelId="{75B331D1-B762-404B-AF04-8ED448DB8D34}" type="parTrans" cxnId="{C3AB283B-251B-4E11-BFD1-005D050810B5}">
      <dgm:prSet/>
      <dgm:spPr/>
      <dgm:t>
        <a:bodyPr/>
        <a:lstStyle/>
        <a:p>
          <a:endParaRPr lang="en-US"/>
        </a:p>
      </dgm:t>
    </dgm:pt>
    <dgm:pt modelId="{4C545B65-D08E-4E67-AF5E-EAA00ADF88F6}" type="sibTrans" cxnId="{C3AB283B-251B-4E11-BFD1-005D050810B5}">
      <dgm:prSet/>
      <dgm:spPr/>
      <dgm:t>
        <a:bodyPr/>
        <a:lstStyle/>
        <a:p>
          <a:endParaRPr lang="en-US"/>
        </a:p>
      </dgm:t>
    </dgm:pt>
    <dgm:pt modelId="{24CCB7E4-2E1A-4272-970F-D28476642257}">
      <dgm:prSet phldr="0"/>
      <dgm:spPr/>
      <dgm:t>
        <a:bodyPr/>
        <a:lstStyle/>
        <a:p>
          <a:pPr>
            <a:defRPr b="1"/>
          </a:pPr>
          <a:r>
            <a:rPr lang="en-US" i="1">
              <a:latin typeface="+mn-lt"/>
              <a:ea typeface="Calibri"/>
              <a:cs typeface="Calibri"/>
            </a:rPr>
            <a:t>April 24, 2025</a:t>
          </a:r>
          <a:endParaRPr lang="en-US">
            <a:latin typeface="+mn-lt"/>
          </a:endParaRPr>
        </a:p>
      </dgm:t>
    </dgm:pt>
    <dgm:pt modelId="{AA414E29-210D-4EA3-91F2-7F73D82DB6BA}" type="parTrans" cxnId="{9E52505E-3769-43E8-B151-BAEFCA3BD8F9}">
      <dgm:prSet/>
      <dgm:spPr/>
      <dgm:t>
        <a:bodyPr/>
        <a:lstStyle/>
        <a:p>
          <a:endParaRPr lang="en-US"/>
        </a:p>
      </dgm:t>
    </dgm:pt>
    <dgm:pt modelId="{A358F529-3A51-44B0-8090-BB75021DF001}" type="sibTrans" cxnId="{9E52505E-3769-43E8-B151-BAEFCA3BD8F9}">
      <dgm:prSet/>
      <dgm:spPr/>
      <dgm:t>
        <a:bodyPr/>
        <a:lstStyle/>
        <a:p>
          <a:endParaRPr lang="en-US"/>
        </a:p>
      </dgm:t>
    </dgm:pt>
    <dgm:pt modelId="{DF4DD246-2B9E-4114-AA9E-671E97A306CE}">
      <dgm:prSet phldr="0" custT="1"/>
      <dgm:spPr/>
      <dgm:t>
        <a:bodyPr/>
        <a:lstStyle/>
        <a:p>
          <a:r>
            <a:rPr lang="en-US" sz="1400" b="0">
              <a:latin typeface="+mn-lt"/>
              <a:ea typeface="Calibri"/>
              <a:cs typeface="Calibri"/>
            </a:rPr>
            <a:t>Overview of regional and state energy context</a:t>
          </a:r>
          <a:endParaRPr lang="en-US" sz="1400" b="1">
            <a:latin typeface="+mn-lt"/>
            <a:ea typeface="Calibri"/>
            <a:cs typeface="Calibri"/>
          </a:endParaRPr>
        </a:p>
      </dgm:t>
    </dgm:pt>
    <dgm:pt modelId="{3B479FFB-2762-4819-9CFA-237E26CB5BC9}" type="parTrans" cxnId="{152CC6C0-A1A5-4ECB-A4B1-F5CF267BA97C}">
      <dgm:prSet/>
      <dgm:spPr/>
      <dgm:t>
        <a:bodyPr/>
        <a:lstStyle/>
        <a:p>
          <a:endParaRPr lang="en-US"/>
        </a:p>
      </dgm:t>
    </dgm:pt>
    <dgm:pt modelId="{73730ADD-00FF-499F-8AC2-9AD8577DB48D}" type="sibTrans" cxnId="{152CC6C0-A1A5-4ECB-A4B1-F5CF267BA97C}">
      <dgm:prSet/>
      <dgm:spPr/>
      <dgm:t>
        <a:bodyPr/>
        <a:lstStyle/>
        <a:p>
          <a:endParaRPr lang="en-US"/>
        </a:p>
      </dgm:t>
    </dgm:pt>
    <dgm:pt modelId="{3F8AE5CE-C26C-4D3D-AC54-AF45AB800A7B}">
      <dgm:prSet phldr="0" custT="1"/>
      <dgm:spPr/>
      <dgm:t>
        <a:bodyPr/>
        <a:lstStyle/>
        <a:p>
          <a:r>
            <a:rPr lang="en-US" sz="1400" b="0">
              <a:latin typeface="+mn-lt"/>
              <a:ea typeface="Calibri"/>
              <a:cs typeface="Calibri"/>
            </a:rPr>
            <a:t>Training on best practices for permitting and inspecting solar arrays</a:t>
          </a:r>
        </a:p>
      </dgm:t>
    </dgm:pt>
    <dgm:pt modelId="{4AA4FD3F-7DDF-4653-BB73-21EFC6FCCE33}" type="sibTrans" cxnId="{E02169BE-B7FF-4852-BC08-E97064F17829}">
      <dgm:prSet/>
      <dgm:spPr/>
      <dgm:t>
        <a:bodyPr/>
        <a:lstStyle/>
        <a:p>
          <a:endParaRPr lang="en-US" altLang="zh-CN"/>
        </a:p>
      </dgm:t>
    </dgm:pt>
    <dgm:pt modelId="{1F93F859-0F4F-4E2D-B396-3E8DFC7F8176}" type="parTrans" cxnId="{E02169BE-B7FF-4852-BC08-E97064F17829}">
      <dgm:prSet/>
      <dgm:spPr/>
      <dgm:t>
        <a:bodyPr/>
        <a:lstStyle/>
        <a:p>
          <a:endParaRPr lang="en-US" altLang="zh-CN"/>
        </a:p>
      </dgm:t>
    </dgm:pt>
    <dgm:pt modelId="{A6290213-F7E4-4A7D-8E9D-6E31221946FC}" type="pres">
      <dgm:prSet presAssocID="{F8C3D83F-A3CE-457F-A539-AB2BE9113D3D}" presName="root" presStyleCnt="0">
        <dgm:presLayoutVars>
          <dgm:chMax/>
          <dgm:chPref/>
          <dgm:animLvl val="lvl"/>
        </dgm:presLayoutVars>
      </dgm:prSet>
      <dgm:spPr/>
    </dgm:pt>
    <dgm:pt modelId="{10CBE3D4-AEEE-4C70-B0A0-6B76E3322143}" type="pres">
      <dgm:prSet presAssocID="{F8C3D83F-A3CE-457F-A539-AB2BE9113D3D}" presName="divider" presStyleLbl="fgAccFollowNode1" presStyleIdx="0" presStyleCnt="1"/>
      <dgm:spPr>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tailEnd type="triangle" w="lg" len="lg"/>
        </a:ln>
        <a:effectLst/>
      </dgm:spPr>
    </dgm:pt>
    <dgm:pt modelId="{B00D371F-6ADB-4D17-BA43-0AE7B51F671B}" type="pres">
      <dgm:prSet presAssocID="{F8C3D83F-A3CE-457F-A539-AB2BE9113D3D}" presName="nodes" presStyleCnt="0">
        <dgm:presLayoutVars>
          <dgm:chMax/>
          <dgm:chPref/>
          <dgm:animLvl val="lvl"/>
        </dgm:presLayoutVars>
      </dgm:prSet>
      <dgm:spPr/>
    </dgm:pt>
    <dgm:pt modelId="{F56BF8D6-FAF5-4461-982E-B354708A7FA9}" type="pres">
      <dgm:prSet presAssocID="{E9D28A09-083A-4E8C-9122-D2550BA35B6A}" presName="composite" presStyleCnt="0"/>
      <dgm:spPr/>
    </dgm:pt>
    <dgm:pt modelId="{CDEDFEC3-C78E-4E82-9FAC-A9D76B987B99}" type="pres">
      <dgm:prSet presAssocID="{E9D28A09-083A-4E8C-9122-D2550BA35B6A}" presName="L1TextContainer" presStyleLbl="revTx" presStyleIdx="0" presStyleCnt="5">
        <dgm:presLayoutVars>
          <dgm:chMax val="1"/>
          <dgm:chPref val="1"/>
          <dgm:bulletEnabled val="1"/>
        </dgm:presLayoutVars>
      </dgm:prSet>
      <dgm:spPr/>
    </dgm:pt>
    <dgm:pt modelId="{31727366-CAA6-422B-8BBD-26AD7F9FBAB1}" type="pres">
      <dgm:prSet presAssocID="{E9D28A09-083A-4E8C-9122-D2550BA35B6A}" presName="L2TextContainerWrapper" presStyleCnt="0">
        <dgm:presLayoutVars>
          <dgm:chMax val="0"/>
          <dgm:chPref val="0"/>
          <dgm:bulletEnabled val="1"/>
        </dgm:presLayoutVars>
      </dgm:prSet>
      <dgm:spPr/>
    </dgm:pt>
    <dgm:pt modelId="{404E0351-1F11-4233-BB72-E2F6F58AEAF0}" type="pres">
      <dgm:prSet presAssocID="{E9D28A09-083A-4E8C-9122-D2550BA35B6A}" presName="L2TextContainer" presStyleLbl="bgAcc1" presStyleIdx="0" presStyleCnt="5"/>
      <dgm:spPr/>
    </dgm:pt>
    <dgm:pt modelId="{E7BE5393-0859-4D5E-BA7E-2FA568E3FD9D}" type="pres">
      <dgm:prSet presAssocID="{E9D28A09-083A-4E8C-9122-D2550BA35B6A}" presName="FlexibleEmptyPlaceHolder" presStyleCnt="0"/>
      <dgm:spPr/>
    </dgm:pt>
    <dgm:pt modelId="{E40010F5-9669-4F3A-B7CA-7621D5FBED1E}" type="pres">
      <dgm:prSet presAssocID="{E9D28A09-083A-4E8C-9122-D2550BA35B6A}" presName="ConnectLine" presStyleLbl="sibTrans1D1" presStyleIdx="0" presStyleCnt="5"/>
      <dgm:spPr>
        <a:noFill/>
        <a:ln w="9525" cap="flat" cmpd="sng" algn="ctr">
          <a:solidFill>
            <a:schemeClr val="accent2">
              <a:hueOff val="0"/>
              <a:satOff val="0"/>
              <a:lumOff val="0"/>
              <a:alphaOff val="0"/>
            </a:schemeClr>
          </a:solidFill>
          <a:prstDash val="dash"/>
        </a:ln>
        <a:effectLst/>
      </dgm:spPr>
    </dgm:pt>
    <dgm:pt modelId="{E69BAC96-2919-463C-A7C7-651285C85AD7}" type="pres">
      <dgm:prSet presAssocID="{E9D28A09-083A-4E8C-9122-D2550BA35B6A}" presName="ConnectorPoint" presStyleLbl="alignNode1" presStyleIdx="0" presStyleCnt="5"/>
      <dgm:spPr/>
    </dgm:pt>
    <dgm:pt modelId="{CC186424-E566-45EC-8432-A3520BA0C476}" type="pres">
      <dgm:prSet presAssocID="{E9D28A09-083A-4E8C-9122-D2550BA35B6A}" presName="EmptyPlaceHolder" presStyleCnt="0"/>
      <dgm:spPr/>
    </dgm:pt>
    <dgm:pt modelId="{3271647E-8405-4C8B-8CAE-2A6188E4C351}" type="pres">
      <dgm:prSet presAssocID="{08B3D991-38B2-4652-B6B5-454DE685E610}" presName="spaceBetweenRectangles" presStyleCnt="0"/>
      <dgm:spPr/>
    </dgm:pt>
    <dgm:pt modelId="{788A72DC-5C73-411D-867B-7C668EFB2092}" type="pres">
      <dgm:prSet presAssocID="{FE95B937-F66A-4425-A652-F3440C562627}" presName="composite" presStyleCnt="0"/>
      <dgm:spPr/>
    </dgm:pt>
    <dgm:pt modelId="{4FBDB12C-57AA-42B0-B28F-00CB317356B6}" type="pres">
      <dgm:prSet presAssocID="{FE95B937-F66A-4425-A652-F3440C562627}" presName="L1TextContainer" presStyleLbl="revTx" presStyleIdx="1" presStyleCnt="5">
        <dgm:presLayoutVars>
          <dgm:chMax val="1"/>
          <dgm:chPref val="1"/>
          <dgm:bulletEnabled val="1"/>
        </dgm:presLayoutVars>
      </dgm:prSet>
      <dgm:spPr/>
    </dgm:pt>
    <dgm:pt modelId="{E4675D13-810A-4FDA-8777-CD4601805221}" type="pres">
      <dgm:prSet presAssocID="{FE95B937-F66A-4425-A652-F3440C562627}" presName="L2TextContainerWrapper" presStyleCnt="0">
        <dgm:presLayoutVars>
          <dgm:chMax val="0"/>
          <dgm:chPref val="0"/>
          <dgm:bulletEnabled val="1"/>
        </dgm:presLayoutVars>
      </dgm:prSet>
      <dgm:spPr/>
    </dgm:pt>
    <dgm:pt modelId="{A30CF023-DD5C-4F9F-AE5D-DAFD0BC738B9}" type="pres">
      <dgm:prSet presAssocID="{FE95B937-F66A-4425-A652-F3440C562627}" presName="L2TextContainer" presStyleLbl="bgAcc1" presStyleIdx="1" presStyleCnt="5"/>
      <dgm:spPr/>
    </dgm:pt>
    <dgm:pt modelId="{D4B60792-EBE8-442D-88C4-56F5A995B095}" type="pres">
      <dgm:prSet presAssocID="{FE95B937-F66A-4425-A652-F3440C562627}" presName="FlexibleEmptyPlaceHolder" presStyleCnt="0"/>
      <dgm:spPr/>
    </dgm:pt>
    <dgm:pt modelId="{8A34BCB2-8110-47C2-9871-ED8AD4430D22}" type="pres">
      <dgm:prSet presAssocID="{FE95B937-F66A-4425-A652-F3440C562627}" presName="ConnectLine" presStyleLbl="sibTrans1D1" presStyleIdx="1" presStyleCnt="5"/>
      <dgm:spPr>
        <a:noFill/>
        <a:ln w="9525" cap="flat" cmpd="sng" algn="ctr">
          <a:solidFill>
            <a:schemeClr val="accent2">
              <a:hueOff val="0"/>
              <a:satOff val="0"/>
              <a:lumOff val="0"/>
              <a:alphaOff val="0"/>
            </a:schemeClr>
          </a:solidFill>
          <a:prstDash val="dash"/>
        </a:ln>
        <a:effectLst/>
      </dgm:spPr>
    </dgm:pt>
    <dgm:pt modelId="{30BD281C-5138-4286-818E-E5DA04B2CC18}" type="pres">
      <dgm:prSet presAssocID="{FE95B937-F66A-4425-A652-F3440C562627}" presName="ConnectorPoint" presStyleLbl="alignNode1" presStyleIdx="1" presStyleCnt="5"/>
      <dgm:spPr/>
    </dgm:pt>
    <dgm:pt modelId="{E3A5D82D-62BC-4FF4-817B-2471B3B85B8A}" type="pres">
      <dgm:prSet presAssocID="{FE95B937-F66A-4425-A652-F3440C562627}" presName="EmptyPlaceHolder" presStyleCnt="0"/>
      <dgm:spPr/>
    </dgm:pt>
    <dgm:pt modelId="{CA04CCBB-CA1D-4FEF-B4C8-1BFD968108E4}" type="pres">
      <dgm:prSet presAssocID="{1028B6B1-9FD9-4958-9B1A-7F6A788ECF0C}" presName="spaceBetweenRectangles" presStyleCnt="0"/>
      <dgm:spPr/>
    </dgm:pt>
    <dgm:pt modelId="{99B74C60-FBA5-4D1E-A07C-B7A4E458C00E}" type="pres">
      <dgm:prSet presAssocID="{24CCB7E4-2E1A-4272-970F-D28476642257}" presName="composite" presStyleCnt="0"/>
      <dgm:spPr/>
    </dgm:pt>
    <dgm:pt modelId="{4E656E54-3CD1-4A79-AE22-1EB6FCFD804C}" type="pres">
      <dgm:prSet presAssocID="{24CCB7E4-2E1A-4272-970F-D28476642257}" presName="L1TextContainer" presStyleLbl="revTx" presStyleIdx="2" presStyleCnt="5">
        <dgm:presLayoutVars>
          <dgm:chMax val="1"/>
          <dgm:chPref val="1"/>
          <dgm:bulletEnabled val="1"/>
        </dgm:presLayoutVars>
      </dgm:prSet>
      <dgm:spPr/>
    </dgm:pt>
    <dgm:pt modelId="{701BBCA4-94D0-4A10-9F80-387541FA464C}" type="pres">
      <dgm:prSet presAssocID="{24CCB7E4-2E1A-4272-970F-D28476642257}" presName="L2TextContainerWrapper" presStyleCnt="0">
        <dgm:presLayoutVars>
          <dgm:chMax val="0"/>
          <dgm:chPref val="0"/>
          <dgm:bulletEnabled val="1"/>
        </dgm:presLayoutVars>
      </dgm:prSet>
      <dgm:spPr/>
    </dgm:pt>
    <dgm:pt modelId="{0EF205ED-6902-46FD-A43E-52E5F40E8710}" type="pres">
      <dgm:prSet presAssocID="{24CCB7E4-2E1A-4272-970F-D28476642257}" presName="L2TextContainer" presStyleLbl="bgAcc1" presStyleIdx="2" presStyleCnt="5" custScaleX="105239"/>
      <dgm:spPr/>
    </dgm:pt>
    <dgm:pt modelId="{6F1A630F-4670-4134-ABB9-ABC14DDFFFB8}" type="pres">
      <dgm:prSet presAssocID="{24CCB7E4-2E1A-4272-970F-D28476642257}" presName="FlexibleEmptyPlaceHolder" presStyleCnt="0"/>
      <dgm:spPr/>
    </dgm:pt>
    <dgm:pt modelId="{0D5CD500-FFB7-4036-8CA5-23EA802A7540}" type="pres">
      <dgm:prSet presAssocID="{24CCB7E4-2E1A-4272-970F-D28476642257}" presName="ConnectLine" presStyleLbl="sibTrans1D1" presStyleIdx="2" presStyleCnt="5"/>
      <dgm:spPr>
        <a:noFill/>
        <a:ln w="9525" cap="flat" cmpd="sng" algn="ctr">
          <a:solidFill>
            <a:schemeClr val="accent2">
              <a:hueOff val="0"/>
              <a:satOff val="0"/>
              <a:lumOff val="0"/>
              <a:alphaOff val="0"/>
            </a:schemeClr>
          </a:solidFill>
          <a:prstDash val="dash"/>
        </a:ln>
        <a:effectLst/>
      </dgm:spPr>
    </dgm:pt>
    <dgm:pt modelId="{1D2C9902-86E2-49FA-A2D5-D6D806129A4E}" type="pres">
      <dgm:prSet presAssocID="{24CCB7E4-2E1A-4272-970F-D28476642257}" presName="ConnectorPoint" presStyleLbl="alignNode1" presStyleIdx="2" presStyleCnt="5"/>
      <dgm:spPr/>
    </dgm:pt>
    <dgm:pt modelId="{E5C71CDC-6812-4B0F-9E91-4290EA712DF7}" type="pres">
      <dgm:prSet presAssocID="{24CCB7E4-2E1A-4272-970F-D28476642257}" presName="EmptyPlaceHolder" presStyleCnt="0"/>
      <dgm:spPr/>
    </dgm:pt>
    <dgm:pt modelId="{D162CEE6-A329-4F1B-BC98-4D449A959C3D}" type="pres">
      <dgm:prSet presAssocID="{A358F529-3A51-44B0-8090-BB75021DF001}" presName="spaceBetweenRectangles" presStyleCnt="0"/>
      <dgm:spPr/>
    </dgm:pt>
    <dgm:pt modelId="{9E70753A-D881-42D8-85EC-8E0FEB7C7230}" type="pres">
      <dgm:prSet presAssocID="{E3056EBD-7CE6-4CF2-9667-9E3933CCA919}" presName="composite" presStyleCnt="0"/>
      <dgm:spPr/>
    </dgm:pt>
    <dgm:pt modelId="{244E72F3-F0E4-4085-9897-90C7152B92CE}" type="pres">
      <dgm:prSet presAssocID="{E3056EBD-7CE6-4CF2-9667-9E3933CCA919}" presName="L1TextContainer" presStyleLbl="revTx" presStyleIdx="3" presStyleCnt="5">
        <dgm:presLayoutVars>
          <dgm:chMax val="1"/>
          <dgm:chPref val="1"/>
          <dgm:bulletEnabled val="1"/>
        </dgm:presLayoutVars>
      </dgm:prSet>
      <dgm:spPr/>
    </dgm:pt>
    <dgm:pt modelId="{2C83D47F-C5F9-4489-90BD-3311BD630895}" type="pres">
      <dgm:prSet presAssocID="{E3056EBD-7CE6-4CF2-9667-9E3933CCA919}" presName="L2TextContainerWrapper" presStyleCnt="0">
        <dgm:presLayoutVars>
          <dgm:chMax val="0"/>
          <dgm:chPref val="0"/>
          <dgm:bulletEnabled val="1"/>
        </dgm:presLayoutVars>
      </dgm:prSet>
      <dgm:spPr/>
    </dgm:pt>
    <dgm:pt modelId="{FBF2164C-D818-41C1-BB1A-ABFA6C35430B}" type="pres">
      <dgm:prSet presAssocID="{E3056EBD-7CE6-4CF2-9667-9E3933CCA919}" presName="L2TextContainer" presStyleLbl="bgAcc1" presStyleIdx="3" presStyleCnt="5" custScaleX="115645"/>
      <dgm:spPr/>
    </dgm:pt>
    <dgm:pt modelId="{EDF042FC-8BC8-49CE-9056-874B62C73240}" type="pres">
      <dgm:prSet presAssocID="{E3056EBD-7CE6-4CF2-9667-9E3933CCA919}" presName="FlexibleEmptyPlaceHolder" presStyleCnt="0"/>
      <dgm:spPr/>
    </dgm:pt>
    <dgm:pt modelId="{93DD9E7D-C9B5-49EA-9742-1E06F720D38B}" type="pres">
      <dgm:prSet presAssocID="{E3056EBD-7CE6-4CF2-9667-9E3933CCA919}" presName="ConnectLine" presStyleLbl="sibTrans1D1" presStyleIdx="3" presStyleCnt="5"/>
      <dgm:spPr>
        <a:noFill/>
        <a:ln w="9525" cap="flat" cmpd="sng" algn="ctr">
          <a:solidFill>
            <a:schemeClr val="accent2">
              <a:hueOff val="0"/>
              <a:satOff val="0"/>
              <a:lumOff val="0"/>
              <a:alphaOff val="0"/>
            </a:schemeClr>
          </a:solidFill>
          <a:prstDash val="dash"/>
        </a:ln>
        <a:effectLst/>
      </dgm:spPr>
    </dgm:pt>
    <dgm:pt modelId="{074EAA2B-78B8-4BE6-910C-DC187E7EDE9B}" type="pres">
      <dgm:prSet presAssocID="{E3056EBD-7CE6-4CF2-9667-9E3933CCA919}" presName="ConnectorPoint" presStyleLbl="alignNode1" presStyleIdx="3" presStyleCnt="5"/>
      <dgm:spPr/>
    </dgm:pt>
    <dgm:pt modelId="{3B9A5AEB-60E5-4EFD-87F0-26F8795C0122}" type="pres">
      <dgm:prSet presAssocID="{E3056EBD-7CE6-4CF2-9667-9E3933CCA919}" presName="EmptyPlaceHolder" presStyleCnt="0"/>
      <dgm:spPr/>
    </dgm:pt>
    <dgm:pt modelId="{97CDC6C5-7366-4724-A7B2-519FB5DC4287}" type="pres">
      <dgm:prSet presAssocID="{899EE960-B905-4E68-AE29-8B0212B0DB93}" presName="spaceBetweenRectangles" presStyleCnt="0"/>
      <dgm:spPr/>
    </dgm:pt>
    <dgm:pt modelId="{D8116020-E816-409B-873F-B504FF108817}" type="pres">
      <dgm:prSet presAssocID="{27755287-76B3-4C7E-88A5-6D202C08B1B4}" presName="composite" presStyleCnt="0"/>
      <dgm:spPr/>
    </dgm:pt>
    <dgm:pt modelId="{C7473DFF-CE69-4332-AFB8-DF16049E44F3}" type="pres">
      <dgm:prSet presAssocID="{27755287-76B3-4C7E-88A5-6D202C08B1B4}" presName="L1TextContainer" presStyleLbl="revTx" presStyleIdx="4" presStyleCnt="5">
        <dgm:presLayoutVars>
          <dgm:chMax val="1"/>
          <dgm:chPref val="1"/>
          <dgm:bulletEnabled val="1"/>
        </dgm:presLayoutVars>
      </dgm:prSet>
      <dgm:spPr/>
    </dgm:pt>
    <dgm:pt modelId="{9AA259E2-94C5-41AB-A5A1-3A7D546603BF}" type="pres">
      <dgm:prSet presAssocID="{27755287-76B3-4C7E-88A5-6D202C08B1B4}" presName="L2TextContainerWrapper" presStyleCnt="0">
        <dgm:presLayoutVars>
          <dgm:chMax val="0"/>
          <dgm:chPref val="0"/>
          <dgm:bulletEnabled val="1"/>
        </dgm:presLayoutVars>
      </dgm:prSet>
      <dgm:spPr/>
    </dgm:pt>
    <dgm:pt modelId="{216C319B-54F0-4671-8544-55EF21A7C4C8}" type="pres">
      <dgm:prSet presAssocID="{27755287-76B3-4C7E-88A5-6D202C08B1B4}" presName="L2TextContainer" presStyleLbl="bgAcc1" presStyleIdx="4" presStyleCnt="5" custScaleY="121012" custLinFactNeighborX="-595" custLinFactNeighborY="-9497"/>
      <dgm:spPr/>
    </dgm:pt>
    <dgm:pt modelId="{9F1F3FDC-4573-4BAC-AA27-BA20BB6DFEC7}" type="pres">
      <dgm:prSet presAssocID="{27755287-76B3-4C7E-88A5-6D202C08B1B4}" presName="FlexibleEmptyPlaceHolder" presStyleCnt="0"/>
      <dgm:spPr/>
    </dgm:pt>
    <dgm:pt modelId="{7A2A7E25-4C71-4F35-A2D3-523748678BFA}" type="pres">
      <dgm:prSet presAssocID="{27755287-76B3-4C7E-88A5-6D202C08B1B4}" presName="ConnectLine" presStyleLbl="sibTrans1D1" presStyleIdx="4" presStyleCnt="5"/>
      <dgm:spPr>
        <a:noFill/>
        <a:ln w="9525" cap="flat" cmpd="sng" algn="ctr">
          <a:solidFill>
            <a:schemeClr val="accent2">
              <a:hueOff val="0"/>
              <a:satOff val="0"/>
              <a:lumOff val="0"/>
              <a:alphaOff val="0"/>
            </a:schemeClr>
          </a:solidFill>
          <a:prstDash val="dash"/>
        </a:ln>
        <a:effectLst/>
      </dgm:spPr>
    </dgm:pt>
    <dgm:pt modelId="{F1EF3E50-6E94-471B-9709-389F6897DC68}" type="pres">
      <dgm:prSet presAssocID="{27755287-76B3-4C7E-88A5-6D202C08B1B4}" presName="ConnectorPoint" presStyleLbl="alignNode1" presStyleIdx="4" presStyleCnt="5"/>
      <dgm:spPr/>
    </dgm:pt>
    <dgm:pt modelId="{FECE02AF-8B29-4F45-98BD-2D526CD7171A}" type="pres">
      <dgm:prSet presAssocID="{27755287-76B3-4C7E-88A5-6D202C08B1B4}" presName="EmptyPlaceHolder" presStyleCnt="0"/>
      <dgm:spPr/>
    </dgm:pt>
  </dgm:ptLst>
  <dgm:cxnLst>
    <dgm:cxn modelId="{36B8D403-B2AA-449B-AC5B-88619C9EBFC0}" type="presOf" srcId="{E3056EBD-7CE6-4CF2-9667-9E3933CCA919}" destId="{244E72F3-F0E4-4085-9897-90C7152B92CE}" srcOrd="0" destOrd="0" presId="urn:microsoft.com/office/officeart/2016/7/layout/BasicTimeline"/>
    <dgm:cxn modelId="{4D261911-E04E-4520-9C0A-A3E2EA47D3FB}" type="presOf" srcId="{7D7723D9-086C-4569-A8B1-B4D4F067F23E}" destId="{404E0351-1F11-4233-BB72-E2F6F58AEAF0}" srcOrd="0" destOrd="0" presId="urn:microsoft.com/office/officeart/2016/7/layout/BasicTimeline"/>
    <dgm:cxn modelId="{5ED41C2C-BE66-49C6-BA32-57989DED1353}" srcId="{E3056EBD-7CE6-4CF2-9667-9E3933CCA919}" destId="{6F875BAB-903B-4D83-8EC0-7B804FA228FE}" srcOrd="1" destOrd="0" parTransId="{133FF2CF-20FF-4576-9B90-04C88E022464}" sibTransId="{8B0215DC-DE0F-43F8-B533-B7988A1D74F1}"/>
    <dgm:cxn modelId="{DAB03932-A5A7-407B-8E10-B819BAAEB0F4}" srcId="{27755287-76B3-4C7E-88A5-6D202C08B1B4}" destId="{6E1B3F33-7CB2-4176-B155-43FF09F5F580}" srcOrd="0" destOrd="0" parTransId="{AEF24D27-31C3-4548-9C61-7F5C5A444935}" sibTransId="{5127C164-9E94-4354-AC9E-17C0C863986E}"/>
    <dgm:cxn modelId="{5562E333-CE22-4D32-9376-13A9A4395C11}" srcId="{F8C3D83F-A3CE-457F-A539-AB2BE9113D3D}" destId="{FE95B937-F66A-4425-A652-F3440C562627}" srcOrd="1" destOrd="0" parTransId="{6505506A-C36F-4A09-A183-9E092F0499D5}" sibTransId="{1028B6B1-9FD9-4958-9B1A-7F6A788ECF0C}"/>
    <dgm:cxn modelId="{C3AB283B-251B-4E11-BFD1-005D050810B5}" srcId="{27755287-76B3-4C7E-88A5-6D202C08B1B4}" destId="{EE9A9EB9-FE3E-4F13-99E4-839C50578491}" srcOrd="1" destOrd="0" parTransId="{75B331D1-B762-404B-AF04-8ED448DB8D34}" sibTransId="{4C545B65-D08E-4E67-AF5E-EAA00ADF88F6}"/>
    <dgm:cxn modelId="{9E52505E-3769-43E8-B151-BAEFCA3BD8F9}" srcId="{F8C3D83F-A3CE-457F-A539-AB2BE9113D3D}" destId="{24CCB7E4-2E1A-4272-970F-D28476642257}" srcOrd="2" destOrd="0" parTransId="{AA414E29-210D-4EA3-91F2-7F73D82DB6BA}" sibTransId="{A358F529-3A51-44B0-8090-BB75021DF001}"/>
    <dgm:cxn modelId="{4FFA9342-0A8E-4EF6-B0C2-1BB9676AC79F}" type="presOf" srcId="{87869EF8-CCF7-4C4E-863B-D0D710FD6328}" destId="{A30CF023-DD5C-4F9F-AE5D-DAFD0BC738B9}" srcOrd="0" destOrd="0" presId="urn:microsoft.com/office/officeart/2016/7/layout/BasicTimeline"/>
    <dgm:cxn modelId="{BEF27644-4B3E-41F7-BDD1-1FF1D6BC599A}" type="presOf" srcId="{38C6A988-AEFB-4709-974F-F0CAA4C98F6B}" destId="{0EF205ED-6902-46FD-A43E-52E5F40E8710}" srcOrd="0" destOrd="0" presId="urn:microsoft.com/office/officeart/2016/7/layout/BasicTimeline"/>
    <dgm:cxn modelId="{5B82B64A-75AD-4596-968E-AC25FDA44152}" srcId="{FE95B937-F66A-4425-A652-F3440C562627}" destId="{2F76C604-469D-4742-9A4A-083582279621}" srcOrd="1" destOrd="0" parTransId="{C227DE2C-1DC0-4233-A372-E0330B5B4DEA}" sibTransId="{5460575D-AD80-437A-9F17-73C22B03934B}"/>
    <dgm:cxn modelId="{4B25D36D-6DA5-4D3B-A91B-1FE8E74583A9}" type="presOf" srcId="{6E1B3F33-7CB2-4176-B155-43FF09F5F580}" destId="{216C319B-54F0-4671-8544-55EF21A7C4C8}" srcOrd="0" destOrd="0" presId="urn:microsoft.com/office/officeart/2016/7/layout/BasicTimeline"/>
    <dgm:cxn modelId="{58C70D75-FC31-4A8B-853C-F5684F4C84FD}" srcId="{E9D28A09-083A-4E8C-9122-D2550BA35B6A}" destId="{7D7723D9-086C-4569-A8B1-B4D4F067F23E}" srcOrd="0" destOrd="0" parTransId="{07F84698-E3EF-42D7-A0F5-400DB7197B2E}" sibTransId="{079000E0-9B3A-403F-8EB5-F14D85C8B454}"/>
    <dgm:cxn modelId="{A5150782-8593-4601-83F3-E562121FB2C2}" type="presOf" srcId="{6F875BAB-903B-4D83-8EC0-7B804FA228FE}" destId="{FBF2164C-D818-41C1-BB1A-ABFA6C35430B}" srcOrd="0" destOrd="1" presId="urn:microsoft.com/office/officeart/2016/7/layout/BasicTimeline"/>
    <dgm:cxn modelId="{414A6685-77AD-49DE-B167-D3F11A292D22}" type="presOf" srcId="{24CCB7E4-2E1A-4272-970F-D28476642257}" destId="{4E656E54-3CD1-4A79-AE22-1EB6FCFD804C}" srcOrd="0" destOrd="0" presId="urn:microsoft.com/office/officeart/2016/7/layout/BasicTimeline"/>
    <dgm:cxn modelId="{82F58889-00D4-48FF-AAF2-354B7F33295C}" srcId="{F8C3D83F-A3CE-457F-A539-AB2BE9113D3D}" destId="{E9D28A09-083A-4E8C-9122-D2550BA35B6A}" srcOrd="0" destOrd="0" parTransId="{5032A1C4-3070-4FB5-82BD-FBAF844D307E}" sibTransId="{08B3D991-38B2-4652-B6B5-454DE685E610}"/>
    <dgm:cxn modelId="{005C9397-6734-4B18-A19E-24027F40A963}" type="presOf" srcId="{2F76C604-469D-4742-9A4A-083582279621}" destId="{A30CF023-DD5C-4F9F-AE5D-DAFD0BC738B9}" srcOrd="0" destOrd="1" presId="urn:microsoft.com/office/officeart/2016/7/layout/BasicTimeline"/>
    <dgm:cxn modelId="{A4C831A1-BC1D-4DCC-B00F-13EFB28AB4FD}" srcId="{F8C3D83F-A3CE-457F-A539-AB2BE9113D3D}" destId="{27755287-76B3-4C7E-88A5-6D202C08B1B4}" srcOrd="4" destOrd="0" parTransId="{62DC5268-DA21-47B6-8A39-5D995D587269}" sibTransId="{E49D2368-6365-436F-BB41-CB1F42DFD6DF}"/>
    <dgm:cxn modelId="{21BC43A3-F31D-4BE7-96DA-E9D2168A798D}" type="presOf" srcId="{185673EC-B628-466D-A938-CBF9E0682AFF}" destId="{FBF2164C-D818-41C1-BB1A-ABFA6C35430B}" srcOrd="0" destOrd="0" presId="urn:microsoft.com/office/officeart/2016/7/layout/BasicTimeline"/>
    <dgm:cxn modelId="{4C32DBA3-2F57-4E1F-B06B-07E6CA46A872}" srcId="{FE95B937-F66A-4425-A652-F3440C562627}" destId="{87869EF8-CCF7-4C4E-863B-D0D710FD6328}" srcOrd="0" destOrd="0" parTransId="{0AECBD09-B649-4EBD-AB81-7A6E6F7318AA}" sibTransId="{29B5B4AB-EDF4-45AF-94B4-84FC1E6B2D5F}"/>
    <dgm:cxn modelId="{48B225B7-0E5E-4147-AA85-97033D4C36C0}" srcId="{24CCB7E4-2E1A-4272-970F-D28476642257}" destId="{38C6A988-AEFB-4709-974F-F0CAA4C98F6B}" srcOrd="0" destOrd="0" parTransId="{E37476D5-BB33-4229-A3EF-2E467B2482B1}" sibTransId="{1636E109-DF75-4D82-B477-95496A0556C2}"/>
    <dgm:cxn modelId="{E02169BE-B7FF-4852-BC08-E97064F17829}" srcId="{24CCB7E4-2E1A-4272-970F-D28476642257}" destId="{3F8AE5CE-C26C-4D3D-AC54-AF45AB800A7B}" srcOrd="1" destOrd="0" parTransId="{1F93F859-0F4F-4E2D-B396-3E8DFC7F8176}" sibTransId="{4AA4FD3F-7DDF-4653-BB73-21EFC6FCCE33}"/>
    <dgm:cxn modelId="{C274FCBE-12C2-4215-8202-9DDA93C3F43F}" type="presOf" srcId="{EE9A9EB9-FE3E-4F13-99E4-839C50578491}" destId="{216C319B-54F0-4671-8544-55EF21A7C4C8}" srcOrd="0" destOrd="1" presId="urn:microsoft.com/office/officeart/2016/7/layout/BasicTimeline"/>
    <dgm:cxn modelId="{152CC6C0-A1A5-4ECB-A4B1-F5CF267BA97C}" srcId="{E9D28A09-083A-4E8C-9122-D2550BA35B6A}" destId="{DF4DD246-2B9E-4114-AA9E-671E97A306CE}" srcOrd="1" destOrd="0" parTransId="{3B479FFB-2762-4819-9CFA-237E26CB5BC9}" sibTransId="{73730ADD-00FF-499F-8AC2-9AD8577DB48D}"/>
    <dgm:cxn modelId="{98E484CC-17F7-4528-BCE6-B74A2848D3A5}" type="presOf" srcId="{DF4DD246-2B9E-4114-AA9E-671E97A306CE}" destId="{404E0351-1F11-4233-BB72-E2F6F58AEAF0}" srcOrd="0" destOrd="1" presId="urn:microsoft.com/office/officeart/2016/7/layout/BasicTimeline"/>
    <dgm:cxn modelId="{314C81D1-B612-4F30-BBB8-BCAEE9CD27D9}" type="presOf" srcId="{F8C3D83F-A3CE-457F-A539-AB2BE9113D3D}" destId="{A6290213-F7E4-4A7D-8E9D-6E31221946FC}" srcOrd="0" destOrd="0" presId="urn:microsoft.com/office/officeart/2016/7/layout/BasicTimeline"/>
    <dgm:cxn modelId="{93BA72D6-5A1E-4256-BC31-EB9B51ABC2ED}" type="presOf" srcId="{E9D28A09-083A-4E8C-9122-D2550BA35B6A}" destId="{CDEDFEC3-C78E-4E82-9FAC-A9D76B987B99}" srcOrd="0" destOrd="0" presId="urn:microsoft.com/office/officeart/2016/7/layout/BasicTimeline"/>
    <dgm:cxn modelId="{ECE8A7ED-73D6-4C89-9772-40E4B095B14A}" type="presOf" srcId="{FE95B937-F66A-4425-A652-F3440C562627}" destId="{4FBDB12C-57AA-42B0-B28F-00CB317356B6}" srcOrd="0" destOrd="0" presId="urn:microsoft.com/office/officeart/2016/7/layout/BasicTimeline"/>
    <dgm:cxn modelId="{C4A93CF1-5413-4003-B043-78776D9D8C63}" srcId="{E3056EBD-7CE6-4CF2-9667-9E3933CCA919}" destId="{185673EC-B628-466D-A938-CBF9E0682AFF}" srcOrd="0" destOrd="0" parTransId="{225428B5-5A76-481F-8987-DEDA95CF1632}" sibTransId="{18601594-19B9-4E22-A298-61FB34C7F8FF}"/>
    <dgm:cxn modelId="{A19689F8-C075-4A44-9B30-08B2666A96B1}" srcId="{F8C3D83F-A3CE-457F-A539-AB2BE9113D3D}" destId="{E3056EBD-7CE6-4CF2-9667-9E3933CCA919}" srcOrd="3" destOrd="0" parTransId="{97090416-C506-4D88-AD8B-8E194828CFD4}" sibTransId="{899EE960-B905-4E68-AE29-8B0212B0DB93}"/>
    <dgm:cxn modelId="{0A51D9FB-38E8-4EBA-A324-BE607E855660}" type="presOf" srcId="{27755287-76B3-4C7E-88A5-6D202C08B1B4}" destId="{C7473DFF-CE69-4332-AFB8-DF16049E44F3}" srcOrd="0" destOrd="0" presId="urn:microsoft.com/office/officeart/2016/7/layout/BasicTimeline"/>
    <dgm:cxn modelId="{E5E8CCFC-B503-4ABA-AC9B-130B04FCD60A}" type="presOf" srcId="{3F8AE5CE-C26C-4D3D-AC54-AF45AB800A7B}" destId="{0EF205ED-6902-46FD-A43E-52E5F40E8710}" srcOrd="0" destOrd="1" presId="urn:microsoft.com/office/officeart/2016/7/layout/BasicTimeline"/>
    <dgm:cxn modelId="{10171242-D10D-4E29-A224-9AB7E3989AEC}" type="presParOf" srcId="{A6290213-F7E4-4A7D-8E9D-6E31221946FC}" destId="{10CBE3D4-AEEE-4C70-B0A0-6B76E3322143}" srcOrd="0" destOrd="0" presId="urn:microsoft.com/office/officeart/2016/7/layout/BasicTimeline"/>
    <dgm:cxn modelId="{50523AD3-8AA7-48B2-830D-9300511DE7B2}" type="presParOf" srcId="{A6290213-F7E4-4A7D-8E9D-6E31221946FC}" destId="{B00D371F-6ADB-4D17-BA43-0AE7B51F671B}" srcOrd="1" destOrd="0" presId="urn:microsoft.com/office/officeart/2016/7/layout/BasicTimeline"/>
    <dgm:cxn modelId="{4289C2E9-5A2A-4734-8D50-4109CDE05BE4}" type="presParOf" srcId="{B00D371F-6ADB-4D17-BA43-0AE7B51F671B}" destId="{F56BF8D6-FAF5-4461-982E-B354708A7FA9}" srcOrd="0" destOrd="0" presId="urn:microsoft.com/office/officeart/2016/7/layout/BasicTimeline"/>
    <dgm:cxn modelId="{8A08FE34-F257-42AD-93C4-04FA53EA053A}" type="presParOf" srcId="{F56BF8D6-FAF5-4461-982E-B354708A7FA9}" destId="{CDEDFEC3-C78E-4E82-9FAC-A9D76B987B99}" srcOrd="0" destOrd="0" presId="urn:microsoft.com/office/officeart/2016/7/layout/BasicTimeline"/>
    <dgm:cxn modelId="{442DC32A-CB3D-40E6-B751-CB4509B7BF8E}" type="presParOf" srcId="{F56BF8D6-FAF5-4461-982E-B354708A7FA9}" destId="{31727366-CAA6-422B-8BBD-26AD7F9FBAB1}" srcOrd="1" destOrd="0" presId="urn:microsoft.com/office/officeart/2016/7/layout/BasicTimeline"/>
    <dgm:cxn modelId="{3E1B4D5D-AEDB-4434-AC8A-CCB9D2D4ABF5}" type="presParOf" srcId="{31727366-CAA6-422B-8BBD-26AD7F9FBAB1}" destId="{404E0351-1F11-4233-BB72-E2F6F58AEAF0}" srcOrd="0" destOrd="0" presId="urn:microsoft.com/office/officeart/2016/7/layout/BasicTimeline"/>
    <dgm:cxn modelId="{7415B55B-83A0-45F4-A887-E22A3A19F3E2}" type="presParOf" srcId="{31727366-CAA6-422B-8BBD-26AD7F9FBAB1}" destId="{E7BE5393-0859-4D5E-BA7E-2FA568E3FD9D}" srcOrd="1" destOrd="0" presId="urn:microsoft.com/office/officeart/2016/7/layout/BasicTimeline"/>
    <dgm:cxn modelId="{DB3ED07E-8FB3-48B5-B330-DF9680531AC7}" type="presParOf" srcId="{F56BF8D6-FAF5-4461-982E-B354708A7FA9}" destId="{E40010F5-9669-4F3A-B7CA-7621D5FBED1E}" srcOrd="2" destOrd="0" presId="urn:microsoft.com/office/officeart/2016/7/layout/BasicTimeline"/>
    <dgm:cxn modelId="{6747FB8F-561D-4A05-9FA0-2D75F7A60D91}" type="presParOf" srcId="{F56BF8D6-FAF5-4461-982E-B354708A7FA9}" destId="{E69BAC96-2919-463C-A7C7-651285C85AD7}" srcOrd="3" destOrd="0" presId="urn:microsoft.com/office/officeart/2016/7/layout/BasicTimeline"/>
    <dgm:cxn modelId="{FF04D722-9F4A-48CE-879C-E733B5BA1FFA}" type="presParOf" srcId="{F56BF8D6-FAF5-4461-982E-B354708A7FA9}" destId="{CC186424-E566-45EC-8432-A3520BA0C476}" srcOrd="4" destOrd="0" presId="urn:microsoft.com/office/officeart/2016/7/layout/BasicTimeline"/>
    <dgm:cxn modelId="{EEF6CCB0-6D6A-4514-8529-E7FBB9318350}" type="presParOf" srcId="{B00D371F-6ADB-4D17-BA43-0AE7B51F671B}" destId="{3271647E-8405-4C8B-8CAE-2A6188E4C351}" srcOrd="1" destOrd="0" presId="urn:microsoft.com/office/officeart/2016/7/layout/BasicTimeline"/>
    <dgm:cxn modelId="{FDFA395F-2985-4678-B1DE-3774DB2F5ED4}" type="presParOf" srcId="{B00D371F-6ADB-4D17-BA43-0AE7B51F671B}" destId="{788A72DC-5C73-411D-867B-7C668EFB2092}" srcOrd="2" destOrd="0" presId="urn:microsoft.com/office/officeart/2016/7/layout/BasicTimeline"/>
    <dgm:cxn modelId="{8BEE0F67-3793-4335-A1E6-B7F6BE20E317}" type="presParOf" srcId="{788A72DC-5C73-411D-867B-7C668EFB2092}" destId="{4FBDB12C-57AA-42B0-B28F-00CB317356B6}" srcOrd="0" destOrd="0" presId="urn:microsoft.com/office/officeart/2016/7/layout/BasicTimeline"/>
    <dgm:cxn modelId="{E0585EE1-2583-4F0D-80CB-2EB14C8F7036}" type="presParOf" srcId="{788A72DC-5C73-411D-867B-7C668EFB2092}" destId="{E4675D13-810A-4FDA-8777-CD4601805221}" srcOrd="1" destOrd="0" presId="urn:microsoft.com/office/officeart/2016/7/layout/BasicTimeline"/>
    <dgm:cxn modelId="{8F3429FE-0077-4410-A39B-83E9ADA783CE}" type="presParOf" srcId="{E4675D13-810A-4FDA-8777-CD4601805221}" destId="{A30CF023-DD5C-4F9F-AE5D-DAFD0BC738B9}" srcOrd="0" destOrd="0" presId="urn:microsoft.com/office/officeart/2016/7/layout/BasicTimeline"/>
    <dgm:cxn modelId="{069450A4-316D-482A-B787-980F85E2065D}" type="presParOf" srcId="{E4675D13-810A-4FDA-8777-CD4601805221}" destId="{D4B60792-EBE8-442D-88C4-56F5A995B095}" srcOrd="1" destOrd="0" presId="urn:microsoft.com/office/officeart/2016/7/layout/BasicTimeline"/>
    <dgm:cxn modelId="{9010BE2B-B0D9-4B0C-B026-CC8EFDA14836}" type="presParOf" srcId="{788A72DC-5C73-411D-867B-7C668EFB2092}" destId="{8A34BCB2-8110-47C2-9871-ED8AD4430D22}" srcOrd="2" destOrd="0" presId="urn:microsoft.com/office/officeart/2016/7/layout/BasicTimeline"/>
    <dgm:cxn modelId="{50160EC0-5F70-4FA6-A06F-9270472FAB87}" type="presParOf" srcId="{788A72DC-5C73-411D-867B-7C668EFB2092}" destId="{30BD281C-5138-4286-818E-E5DA04B2CC18}" srcOrd="3" destOrd="0" presId="urn:microsoft.com/office/officeart/2016/7/layout/BasicTimeline"/>
    <dgm:cxn modelId="{B472EE63-B34E-4C90-B255-985930F5E287}" type="presParOf" srcId="{788A72DC-5C73-411D-867B-7C668EFB2092}" destId="{E3A5D82D-62BC-4FF4-817B-2471B3B85B8A}" srcOrd="4" destOrd="0" presId="urn:microsoft.com/office/officeart/2016/7/layout/BasicTimeline"/>
    <dgm:cxn modelId="{C8BE5BDE-77F7-4CBB-8E9E-D1AD3777CD60}" type="presParOf" srcId="{B00D371F-6ADB-4D17-BA43-0AE7B51F671B}" destId="{CA04CCBB-CA1D-4FEF-B4C8-1BFD968108E4}" srcOrd="3" destOrd="0" presId="urn:microsoft.com/office/officeart/2016/7/layout/BasicTimeline"/>
    <dgm:cxn modelId="{738CE2A0-0459-4B0A-9F9D-5352DA39C5A7}" type="presParOf" srcId="{B00D371F-6ADB-4D17-BA43-0AE7B51F671B}" destId="{99B74C60-FBA5-4D1E-A07C-B7A4E458C00E}" srcOrd="4" destOrd="0" presId="urn:microsoft.com/office/officeart/2016/7/layout/BasicTimeline"/>
    <dgm:cxn modelId="{D4361F00-B977-41B8-B442-9546DB444B53}" type="presParOf" srcId="{99B74C60-FBA5-4D1E-A07C-B7A4E458C00E}" destId="{4E656E54-3CD1-4A79-AE22-1EB6FCFD804C}" srcOrd="0" destOrd="0" presId="urn:microsoft.com/office/officeart/2016/7/layout/BasicTimeline"/>
    <dgm:cxn modelId="{6DDA6AB1-2655-4B2D-8D7A-C6EB3EB49F8D}" type="presParOf" srcId="{99B74C60-FBA5-4D1E-A07C-B7A4E458C00E}" destId="{701BBCA4-94D0-4A10-9F80-387541FA464C}" srcOrd="1" destOrd="0" presId="urn:microsoft.com/office/officeart/2016/7/layout/BasicTimeline"/>
    <dgm:cxn modelId="{5575FED3-CB51-4BDE-8AAE-252380735AA7}" type="presParOf" srcId="{701BBCA4-94D0-4A10-9F80-387541FA464C}" destId="{0EF205ED-6902-46FD-A43E-52E5F40E8710}" srcOrd="0" destOrd="0" presId="urn:microsoft.com/office/officeart/2016/7/layout/BasicTimeline"/>
    <dgm:cxn modelId="{21A426FA-068B-40B1-AF95-204DD80CA725}" type="presParOf" srcId="{701BBCA4-94D0-4A10-9F80-387541FA464C}" destId="{6F1A630F-4670-4134-ABB9-ABC14DDFFFB8}" srcOrd="1" destOrd="0" presId="urn:microsoft.com/office/officeart/2016/7/layout/BasicTimeline"/>
    <dgm:cxn modelId="{26FEC40C-A19E-47CD-8E71-6C791E9F3D6E}" type="presParOf" srcId="{99B74C60-FBA5-4D1E-A07C-B7A4E458C00E}" destId="{0D5CD500-FFB7-4036-8CA5-23EA802A7540}" srcOrd="2" destOrd="0" presId="urn:microsoft.com/office/officeart/2016/7/layout/BasicTimeline"/>
    <dgm:cxn modelId="{5AA45640-6BB0-4BEA-8D0A-1B51F6FF8C1F}" type="presParOf" srcId="{99B74C60-FBA5-4D1E-A07C-B7A4E458C00E}" destId="{1D2C9902-86E2-49FA-A2D5-D6D806129A4E}" srcOrd="3" destOrd="0" presId="urn:microsoft.com/office/officeart/2016/7/layout/BasicTimeline"/>
    <dgm:cxn modelId="{34F0540B-4947-44B4-B1E7-6E5A563B7A04}" type="presParOf" srcId="{99B74C60-FBA5-4D1E-A07C-B7A4E458C00E}" destId="{E5C71CDC-6812-4B0F-9E91-4290EA712DF7}" srcOrd="4" destOrd="0" presId="urn:microsoft.com/office/officeart/2016/7/layout/BasicTimeline"/>
    <dgm:cxn modelId="{F24942A3-74F2-435F-AF73-D2A9807B89B4}" type="presParOf" srcId="{B00D371F-6ADB-4D17-BA43-0AE7B51F671B}" destId="{D162CEE6-A329-4F1B-BC98-4D449A959C3D}" srcOrd="5" destOrd="0" presId="urn:microsoft.com/office/officeart/2016/7/layout/BasicTimeline"/>
    <dgm:cxn modelId="{E1B52D3E-0F44-4A1D-BAE5-360A8B0C8255}" type="presParOf" srcId="{B00D371F-6ADB-4D17-BA43-0AE7B51F671B}" destId="{9E70753A-D881-42D8-85EC-8E0FEB7C7230}" srcOrd="6" destOrd="0" presId="urn:microsoft.com/office/officeart/2016/7/layout/BasicTimeline"/>
    <dgm:cxn modelId="{0B95B129-16E8-44A6-952C-624493C3D7D2}" type="presParOf" srcId="{9E70753A-D881-42D8-85EC-8E0FEB7C7230}" destId="{244E72F3-F0E4-4085-9897-90C7152B92CE}" srcOrd="0" destOrd="0" presId="urn:microsoft.com/office/officeart/2016/7/layout/BasicTimeline"/>
    <dgm:cxn modelId="{79CA39AF-098D-4D46-B8E4-E0A5F5E2CE01}" type="presParOf" srcId="{9E70753A-D881-42D8-85EC-8E0FEB7C7230}" destId="{2C83D47F-C5F9-4489-90BD-3311BD630895}" srcOrd="1" destOrd="0" presId="urn:microsoft.com/office/officeart/2016/7/layout/BasicTimeline"/>
    <dgm:cxn modelId="{45F839EC-1EE8-4153-8FA4-75D198F4EE87}" type="presParOf" srcId="{2C83D47F-C5F9-4489-90BD-3311BD630895}" destId="{FBF2164C-D818-41C1-BB1A-ABFA6C35430B}" srcOrd="0" destOrd="0" presId="urn:microsoft.com/office/officeart/2016/7/layout/BasicTimeline"/>
    <dgm:cxn modelId="{8B2E5426-9C78-4FD7-9CBC-F05D070947EC}" type="presParOf" srcId="{2C83D47F-C5F9-4489-90BD-3311BD630895}" destId="{EDF042FC-8BC8-49CE-9056-874B62C73240}" srcOrd="1" destOrd="0" presId="urn:microsoft.com/office/officeart/2016/7/layout/BasicTimeline"/>
    <dgm:cxn modelId="{B5089F0D-5C4C-4A7A-88FB-3DC6F813EA96}" type="presParOf" srcId="{9E70753A-D881-42D8-85EC-8E0FEB7C7230}" destId="{93DD9E7D-C9B5-49EA-9742-1E06F720D38B}" srcOrd="2" destOrd="0" presId="urn:microsoft.com/office/officeart/2016/7/layout/BasicTimeline"/>
    <dgm:cxn modelId="{826D757F-70D1-4B34-AEF8-BA7A63A9A27E}" type="presParOf" srcId="{9E70753A-D881-42D8-85EC-8E0FEB7C7230}" destId="{074EAA2B-78B8-4BE6-910C-DC187E7EDE9B}" srcOrd="3" destOrd="0" presId="urn:microsoft.com/office/officeart/2016/7/layout/BasicTimeline"/>
    <dgm:cxn modelId="{FDBCD6C5-18AE-4745-9D04-E8A62251D2C1}" type="presParOf" srcId="{9E70753A-D881-42D8-85EC-8E0FEB7C7230}" destId="{3B9A5AEB-60E5-4EFD-87F0-26F8795C0122}" srcOrd="4" destOrd="0" presId="urn:microsoft.com/office/officeart/2016/7/layout/BasicTimeline"/>
    <dgm:cxn modelId="{3E2B795B-D4BD-429F-93FB-E0BEDE000957}" type="presParOf" srcId="{B00D371F-6ADB-4D17-BA43-0AE7B51F671B}" destId="{97CDC6C5-7366-4724-A7B2-519FB5DC4287}" srcOrd="7" destOrd="0" presId="urn:microsoft.com/office/officeart/2016/7/layout/BasicTimeline"/>
    <dgm:cxn modelId="{B88565EC-9506-4164-BCF4-5507C9B9C982}" type="presParOf" srcId="{B00D371F-6ADB-4D17-BA43-0AE7B51F671B}" destId="{D8116020-E816-409B-873F-B504FF108817}" srcOrd="8" destOrd="0" presId="urn:microsoft.com/office/officeart/2016/7/layout/BasicTimeline"/>
    <dgm:cxn modelId="{5E4F599C-DD7E-48E2-97DD-20514110BAE0}" type="presParOf" srcId="{D8116020-E816-409B-873F-B504FF108817}" destId="{C7473DFF-CE69-4332-AFB8-DF16049E44F3}" srcOrd="0" destOrd="0" presId="urn:microsoft.com/office/officeart/2016/7/layout/BasicTimeline"/>
    <dgm:cxn modelId="{7FB03144-ABF1-46A7-B32E-B8D39AEBD625}" type="presParOf" srcId="{D8116020-E816-409B-873F-B504FF108817}" destId="{9AA259E2-94C5-41AB-A5A1-3A7D546603BF}" srcOrd="1" destOrd="0" presId="urn:microsoft.com/office/officeart/2016/7/layout/BasicTimeline"/>
    <dgm:cxn modelId="{40440C60-5EBC-48DD-841A-B164D753CEB3}" type="presParOf" srcId="{9AA259E2-94C5-41AB-A5A1-3A7D546603BF}" destId="{216C319B-54F0-4671-8544-55EF21A7C4C8}" srcOrd="0" destOrd="0" presId="urn:microsoft.com/office/officeart/2016/7/layout/BasicTimeline"/>
    <dgm:cxn modelId="{0FD7B65A-F4A7-4E1F-9388-C89A019011E0}" type="presParOf" srcId="{9AA259E2-94C5-41AB-A5A1-3A7D546603BF}" destId="{9F1F3FDC-4573-4BAC-AA27-BA20BB6DFEC7}" srcOrd="1" destOrd="0" presId="urn:microsoft.com/office/officeart/2016/7/layout/BasicTimeline"/>
    <dgm:cxn modelId="{45124E59-95E5-4AFA-8B77-3F6F9031C386}" type="presParOf" srcId="{D8116020-E816-409B-873F-B504FF108817}" destId="{7A2A7E25-4C71-4F35-A2D3-523748678BFA}" srcOrd="2" destOrd="0" presId="urn:microsoft.com/office/officeart/2016/7/layout/BasicTimeline"/>
    <dgm:cxn modelId="{68814C1C-1508-41D3-9A0B-A44D0BFC238E}" type="presParOf" srcId="{D8116020-E816-409B-873F-B504FF108817}" destId="{F1EF3E50-6E94-471B-9709-389F6897DC68}" srcOrd="3" destOrd="0" presId="urn:microsoft.com/office/officeart/2016/7/layout/BasicTimeline"/>
    <dgm:cxn modelId="{116DE7C4-434A-47BF-9678-A17A287FD975}" type="presParOf" srcId="{D8116020-E816-409B-873F-B504FF108817}" destId="{FECE02AF-8B29-4F45-98BD-2D526CD7171A}" srcOrd="4" destOrd="0" presId="urn:microsoft.com/office/officeart/2016/7/layout/BasicTimeline"/>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73EA-2050-4C6B-9C24-1B4E232E13B5}">
      <dsp:nvSpPr>
        <dsp:cNvPr id="0" name=""/>
        <dsp:cNvSpPr/>
      </dsp:nvSpPr>
      <dsp:spPr>
        <a:xfrm>
          <a:off x="0" y="0"/>
          <a:ext cx="8845626" cy="748800"/>
        </a:xfrm>
        <a:prstGeom prst="roundRect">
          <a:avLst/>
        </a:prstGeom>
        <a:solidFill>
          <a:srgbClr val="FF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Welcome</a:t>
          </a:r>
        </a:p>
      </dsp:txBody>
      <dsp:txXfrm>
        <a:off x="36553" y="36553"/>
        <a:ext cx="8772520" cy="675694"/>
      </dsp:txXfrm>
    </dsp:sp>
    <dsp:sp modelId="{514B5B51-8134-4269-BC35-D507B133D935}">
      <dsp:nvSpPr>
        <dsp:cNvPr id="0" name=""/>
        <dsp:cNvSpPr/>
      </dsp:nvSpPr>
      <dsp:spPr>
        <a:xfrm>
          <a:off x="0" y="876494"/>
          <a:ext cx="8845626" cy="748800"/>
        </a:xfrm>
        <a:prstGeom prst="roundRect">
          <a:avLst/>
        </a:prstGeom>
        <a:solidFill>
          <a:srgbClr val="FF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latin typeface="Arial"/>
            </a:rPr>
            <a:t>Cohort and Session</a:t>
          </a:r>
          <a:r>
            <a:rPr lang="en-US" sz="2400" b="1" kern="1200"/>
            <a:t> Overview</a:t>
          </a:r>
          <a:r>
            <a:rPr lang="en-US" sz="2400" b="1" kern="1200">
              <a:latin typeface="Arial"/>
            </a:rPr>
            <a:t> </a:t>
          </a:r>
          <a:endParaRPr lang="en-US" sz="2400" b="1" kern="1200"/>
        </a:p>
      </dsp:txBody>
      <dsp:txXfrm>
        <a:off x="36553" y="913047"/>
        <a:ext cx="8772520" cy="675694"/>
      </dsp:txXfrm>
    </dsp:sp>
    <dsp:sp modelId="{4ACA7CAF-77D6-416A-BAE9-D0F26E272378}">
      <dsp:nvSpPr>
        <dsp:cNvPr id="0" name=""/>
        <dsp:cNvSpPr/>
      </dsp:nvSpPr>
      <dsp:spPr>
        <a:xfrm>
          <a:off x="0" y="1740494"/>
          <a:ext cx="8845626" cy="748800"/>
        </a:xfrm>
        <a:prstGeom prst="roundRect">
          <a:avLst/>
        </a:prstGeom>
        <a:solidFill>
          <a:srgbClr val="FF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Peer Check-In</a:t>
          </a:r>
        </a:p>
      </dsp:txBody>
      <dsp:txXfrm>
        <a:off x="36553" y="1777047"/>
        <a:ext cx="8772520" cy="675694"/>
      </dsp:txXfrm>
    </dsp:sp>
    <dsp:sp modelId="{258BC70C-E265-4691-9D9B-410DC0EF1ADF}">
      <dsp:nvSpPr>
        <dsp:cNvPr id="0" name=""/>
        <dsp:cNvSpPr/>
      </dsp:nvSpPr>
      <dsp:spPr>
        <a:xfrm>
          <a:off x="0" y="2572936"/>
          <a:ext cx="8845626" cy="748800"/>
        </a:xfrm>
        <a:prstGeom prst="roundRect">
          <a:avLst/>
        </a:prstGeom>
        <a:solidFill>
          <a:srgbClr val="FFA3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rgbClr val="FFFFFF"/>
              </a:solidFill>
              <a:latin typeface="Arial"/>
              <a:ea typeface="+mn-ea"/>
              <a:cs typeface="+mn-cs"/>
            </a:rPr>
            <a:t>Initial Considerations for Enhancing Resilience</a:t>
          </a:r>
        </a:p>
      </dsp:txBody>
      <dsp:txXfrm>
        <a:off x="36553" y="2609489"/>
        <a:ext cx="8772520" cy="675694"/>
      </dsp:txXfrm>
    </dsp:sp>
    <dsp:sp modelId="{C2524DCC-7B5F-48A2-9A03-DA4A51778E8B}">
      <dsp:nvSpPr>
        <dsp:cNvPr id="0" name=""/>
        <dsp:cNvSpPr/>
      </dsp:nvSpPr>
      <dsp:spPr>
        <a:xfrm>
          <a:off x="0" y="3480989"/>
          <a:ext cx="8845626" cy="748800"/>
        </a:xfrm>
        <a:prstGeom prst="roundRect">
          <a:avLst/>
        </a:prstGeom>
        <a:solidFill>
          <a:srgbClr val="FF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latin typeface="Arial"/>
            </a:rPr>
            <a:t>Cohort Next Steps and Close-out</a:t>
          </a:r>
          <a:endParaRPr lang="en-US" sz="2400" b="1" kern="1200"/>
        </a:p>
      </dsp:txBody>
      <dsp:txXfrm>
        <a:off x="36553" y="3517542"/>
        <a:ext cx="8772520" cy="6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BE3D4-AEEE-4C70-B0A0-6B76E3322143}">
      <dsp:nvSpPr>
        <dsp:cNvPr id="0" name=""/>
        <dsp:cNvSpPr/>
      </dsp:nvSpPr>
      <dsp:spPr>
        <a:xfrm>
          <a:off x="0" y="1694518"/>
          <a:ext cx="11201930" cy="0"/>
        </a:xfrm>
        <a:prstGeom prst="lin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DEDFEC3-C78E-4E82-9FAC-A9D76B987B99}">
      <dsp:nvSpPr>
        <dsp:cNvPr id="0" name=""/>
        <dsp:cNvSpPr/>
      </dsp:nvSpPr>
      <dsp:spPr>
        <a:xfrm>
          <a:off x="209651" y="1819912"/>
          <a:ext cx="2783560" cy="38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i="1" kern="1200">
              <a:latin typeface="+mn-lt"/>
              <a:ea typeface="Calibri"/>
              <a:cs typeface="Calibri"/>
            </a:rPr>
            <a:t>February 27, </a:t>
          </a:r>
          <a:r>
            <a:rPr lang="en-US" sz="2000" b="1" i="1" kern="1200">
              <a:latin typeface="+mn-lt"/>
              <a:ea typeface="Calibri"/>
              <a:cs typeface="Calibri"/>
            </a:rPr>
            <a:t>2025</a:t>
          </a:r>
          <a:endParaRPr lang="en-US" sz="2000" b="0" kern="1200">
            <a:latin typeface="+mn-lt"/>
            <a:ea typeface="Calibri"/>
            <a:cs typeface="Calibri"/>
          </a:endParaRPr>
        </a:p>
      </dsp:txBody>
      <dsp:txXfrm>
        <a:off x="209651" y="1819912"/>
        <a:ext cx="2783560" cy="382961"/>
      </dsp:txXfrm>
    </dsp:sp>
    <dsp:sp modelId="{404E0351-1F11-4233-BB72-E2F6F58AEAF0}">
      <dsp:nvSpPr>
        <dsp:cNvPr id="0" name=""/>
        <dsp:cNvSpPr/>
      </dsp:nvSpPr>
      <dsp:spPr>
        <a:xfrm>
          <a:off x="19863" y="0"/>
          <a:ext cx="3163136" cy="105060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a:latin typeface="+mn-lt"/>
              <a:ea typeface="Calibri"/>
              <a:cs typeface="Calibri"/>
            </a:rPr>
            <a:t>Session #1: </a:t>
          </a:r>
          <a:r>
            <a:rPr lang="en-US" sz="1400" b="1" kern="1200">
              <a:latin typeface="+mn-lt"/>
            </a:rPr>
            <a:t>Setting the stage for solar development</a:t>
          </a:r>
          <a:endParaRPr lang="en-US" sz="1400" b="1" kern="1200">
            <a:latin typeface="+mn-lt"/>
            <a:ea typeface="Calibri"/>
            <a:cs typeface="Calibri"/>
          </a:endParaRPr>
        </a:p>
        <a:p>
          <a:pPr marL="0" lvl="0" indent="0" algn="l" defTabSz="622300">
            <a:lnSpc>
              <a:spcPct val="90000"/>
            </a:lnSpc>
            <a:spcBef>
              <a:spcPct val="0"/>
            </a:spcBef>
            <a:spcAft>
              <a:spcPct val="35000"/>
            </a:spcAft>
            <a:buNone/>
          </a:pPr>
          <a:r>
            <a:rPr lang="en-US" sz="1400" b="0" kern="1200">
              <a:latin typeface="+mn-lt"/>
              <a:ea typeface="Calibri"/>
              <a:cs typeface="Calibri"/>
            </a:rPr>
            <a:t>Overview of regional and state energy context</a:t>
          </a:r>
          <a:endParaRPr lang="en-US" sz="1400" b="1" kern="1200">
            <a:latin typeface="+mn-lt"/>
            <a:ea typeface="Calibri"/>
            <a:cs typeface="Calibri"/>
          </a:endParaRPr>
        </a:p>
      </dsp:txBody>
      <dsp:txXfrm>
        <a:off x="71149" y="51286"/>
        <a:ext cx="3060564" cy="948029"/>
      </dsp:txXfrm>
    </dsp:sp>
    <dsp:sp modelId="{E40010F5-9669-4F3A-B7CA-7621D5FBED1E}">
      <dsp:nvSpPr>
        <dsp:cNvPr id="0" name=""/>
        <dsp:cNvSpPr/>
      </dsp:nvSpPr>
      <dsp:spPr>
        <a:xfrm>
          <a:off x="1601432" y="1050601"/>
          <a:ext cx="0" cy="643916"/>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FBDB12C-57AA-42B0-B28F-00CB317356B6}">
      <dsp:nvSpPr>
        <dsp:cNvPr id="0" name=""/>
        <dsp:cNvSpPr/>
      </dsp:nvSpPr>
      <dsp:spPr>
        <a:xfrm>
          <a:off x="2044271" y="1186162"/>
          <a:ext cx="2783560" cy="38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1" kern="1200">
              <a:latin typeface="+mn-lt"/>
              <a:ea typeface="Calibri"/>
              <a:cs typeface="Calibri"/>
            </a:rPr>
            <a:t>March 27, 2025</a:t>
          </a:r>
        </a:p>
      </dsp:txBody>
      <dsp:txXfrm>
        <a:off x="2044271" y="1186162"/>
        <a:ext cx="2783560" cy="382961"/>
      </dsp:txXfrm>
    </dsp:sp>
    <dsp:sp modelId="{E69BAC96-2919-463C-A7C7-651285C85AD7}">
      <dsp:nvSpPr>
        <dsp:cNvPr id="0" name=""/>
        <dsp:cNvSpPr/>
      </dsp:nvSpPr>
      <dsp:spPr>
        <a:xfrm>
          <a:off x="1576014" y="1669100"/>
          <a:ext cx="50835" cy="5083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CF023-DD5C-4F9F-AE5D-DAFD0BC738B9}">
      <dsp:nvSpPr>
        <dsp:cNvPr id="0" name=""/>
        <dsp:cNvSpPr/>
      </dsp:nvSpPr>
      <dsp:spPr>
        <a:xfrm>
          <a:off x="1854482" y="2338434"/>
          <a:ext cx="3163136" cy="105060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i="1" kern="1200">
              <a:latin typeface="+mn-lt"/>
              <a:ea typeface="Calibri"/>
              <a:cs typeface="Calibri"/>
            </a:rPr>
            <a:t>Session 2: Planning for solar</a:t>
          </a:r>
          <a:endParaRPr lang="en-US" sz="1400" b="1" kern="1200">
            <a:latin typeface="+mn-lt"/>
            <a:ea typeface="Calibri"/>
            <a:cs typeface="Calibri"/>
          </a:endParaRPr>
        </a:p>
        <a:p>
          <a:pPr marL="0" lvl="0" indent="0" algn="l" defTabSz="622300">
            <a:lnSpc>
              <a:spcPct val="90000"/>
            </a:lnSpc>
            <a:spcBef>
              <a:spcPct val="0"/>
            </a:spcBef>
            <a:spcAft>
              <a:spcPct val="35000"/>
            </a:spcAft>
            <a:buNone/>
          </a:pPr>
          <a:r>
            <a:rPr lang="en-US" sz="1400" kern="1200"/>
            <a:t>Best practice guidance for planning and zoning of small and large-scale solar arrays</a:t>
          </a:r>
          <a:endParaRPr lang="en-US" sz="1400" i="0" kern="1200">
            <a:latin typeface="+mn-lt"/>
            <a:ea typeface="Calibri"/>
            <a:cs typeface="Calibri"/>
          </a:endParaRPr>
        </a:p>
      </dsp:txBody>
      <dsp:txXfrm>
        <a:off x="1905768" y="2389720"/>
        <a:ext cx="3060564" cy="948029"/>
      </dsp:txXfrm>
    </dsp:sp>
    <dsp:sp modelId="{8A34BCB2-8110-47C2-9871-ED8AD4430D22}">
      <dsp:nvSpPr>
        <dsp:cNvPr id="0" name=""/>
        <dsp:cNvSpPr/>
      </dsp:nvSpPr>
      <dsp:spPr>
        <a:xfrm>
          <a:off x="3436051" y="1694517"/>
          <a:ext cx="0" cy="643916"/>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E656E54-3CD1-4A79-AE22-1EB6FCFD804C}">
      <dsp:nvSpPr>
        <dsp:cNvPr id="0" name=""/>
        <dsp:cNvSpPr/>
      </dsp:nvSpPr>
      <dsp:spPr>
        <a:xfrm>
          <a:off x="3961748" y="1819912"/>
          <a:ext cx="2783560" cy="38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i="1" kern="1200">
              <a:latin typeface="+mn-lt"/>
              <a:ea typeface="Calibri"/>
              <a:cs typeface="Calibri"/>
            </a:rPr>
            <a:t>April 24, 2025</a:t>
          </a:r>
          <a:endParaRPr lang="en-US" sz="2000" kern="1200">
            <a:latin typeface="+mn-lt"/>
          </a:endParaRPr>
        </a:p>
      </dsp:txBody>
      <dsp:txXfrm>
        <a:off x="3961748" y="1819912"/>
        <a:ext cx="2783560" cy="382961"/>
      </dsp:txXfrm>
    </dsp:sp>
    <dsp:sp modelId="{30BD281C-5138-4286-818E-E5DA04B2CC18}">
      <dsp:nvSpPr>
        <dsp:cNvPr id="0" name=""/>
        <dsp:cNvSpPr/>
      </dsp:nvSpPr>
      <dsp:spPr>
        <a:xfrm>
          <a:off x="3410633" y="1669100"/>
          <a:ext cx="50835" cy="5083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205ED-6902-46FD-A43E-52E5F40E8710}">
      <dsp:nvSpPr>
        <dsp:cNvPr id="0" name=""/>
        <dsp:cNvSpPr/>
      </dsp:nvSpPr>
      <dsp:spPr>
        <a:xfrm>
          <a:off x="3689102" y="31836"/>
          <a:ext cx="3328853" cy="101876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i="1" kern="1200">
              <a:latin typeface="+mn-lt"/>
              <a:ea typeface="Calibri"/>
              <a:cs typeface="Calibri"/>
            </a:rPr>
            <a:t>Session 3: Permitting &amp; inspection for solar</a:t>
          </a:r>
          <a:endParaRPr lang="en-US" sz="1400" b="1" kern="1200">
            <a:latin typeface="+mn-lt"/>
            <a:ea typeface="Calibri"/>
            <a:cs typeface="Calibri"/>
          </a:endParaRPr>
        </a:p>
        <a:p>
          <a:pPr marL="0" lvl="0" indent="0" algn="l" defTabSz="622300">
            <a:lnSpc>
              <a:spcPct val="90000"/>
            </a:lnSpc>
            <a:spcBef>
              <a:spcPct val="0"/>
            </a:spcBef>
            <a:spcAft>
              <a:spcPct val="35000"/>
            </a:spcAft>
            <a:buNone/>
          </a:pPr>
          <a:r>
            <a:rPr lang="en-US" sz="1400" b="0" kern="1200">
              <a:latin typeface="+mn-lt"/>
              <a:ea typeface="Calibri"/>
              <a:cs typeface="Calibri"/>
            </a:rPr>
            <a:t>Training on best practices for permitting and inspecting solar arrays</a:t>
          </a:r>
        </a:p>
      </dsp:txBody>
      <dsp:txXfrm>
        <a:off x="3738834" y="81568"/>
        <a:ext cx="3229389" cy="919300"/>
      </dsp:txXfrm>
    </dsp:sp>
    <dsp:sp modelId="{0D5CD500-FFB7-4036-8CA5-23EA802A7540}">
      <dsp:nvSpPr>
        <dsp:cNvPr id="0" name=""/>
        <dsp:cNvSpPr/>
      </dsp:nvSpPr>
      <dsp:spPr>
        <a:xfrm>
          <a:off x="5353528" y="1050601"/>
          <a:ext cx="0" cy="643916"/>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44E72F3-F0E4-4085-9897-90C7152B92CE}">
      <dsp:nvSpPr>
        <dsp:cNvPr id="0" name=""/>
        <dsp:cNvSpPr/>
      </dsp:nvSpPr>
      <dsp:spPr>
        <a:xfrm>
          <a:off x="6126662" y="1186162"/>
          <a:ext cx="2783560" cy="38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i="1" kern="1200">
              <a:solidFill>
                <a:schemeClr val="tx1"/>
              </a:solidFill>
              <a:latin typeface="+mn-lt"/>
              <a:ea typeface="Calibri"/>
              <a:cs typeface="Calibri"/>
            </a:rPr>
            <a:t>June 5, 2025</a:t>
          </a:r>
        </a:p>
      </dsp:txBody>
      <dsp:txXfrm>
        <a:off x="6126662" y="1186162"/>
        <a:ext cx="2783560" cy="382961"/>
      </dsp:txXfrm>
    </dsp:sp>
    <dsp:sp modelId="{1D2C9902-86E2-49FA-A2D5-D6D806129A4E}">
      <dsp:nvSpPr>
        <dsp:cNvPr id="0" name=""/>
        <dsp:cNvSpPr/>
      </dsp:nvSpPr>
      <dsp:spPr>
        <a:xfrm>
          <a:off x="5328110" y="1669100"/>
          <a:ext cx="50835" cy="5083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2164C-D818-41C1-BB1A-ABFA6C35430B}">
      <dsp:nvSpPr>
        <dsp:cNvPr id="0" name=""/>
        <dsp:cNvSpPr/>
      </dsp:nvSpPr>
      <dsp:spPr>
        <a:xfrm>
          <a:off x="5689437" y="2338434"/>
          <a:ext cx="3658009" cy="101876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i="1" kern="1200">
              <a:latin typeface="+mn-lt"/>
              <a:ea typeface="Calibri"/>
              <a:cs typeface="Calibri"/>
            </a:rPr>
            <a:t>Session 4: Community engagement &amp; municipal operations</a:t>
          </a:r>
          <a:endParaRPr lang="en-US" sz="1400" b="0" kern="1200">
            <a:latin typeface="+mn-lt"/>
            <a:ea typeface="Calibri"/>
            <a:cs typeface="Calibri"/>
          </a:endParaRPr>
        </a:p>
        <a:p>
          <a:pPr marL="0" lvl="0" indent="0" algn="l" defTabSz="622300">
            <a:lnSpc>
              <a:spcPct val="90000"/>
            </a:lnSpc>
            <a:spcBef>
              <a:spcPct val="0"/>
            </a:spcBef>
            <a:spcAft>
              <a:spcPct val="35000"/>
            </a:spcAft>
            <a:buNone/>
          </a:pPr>
          <a:r>
            <a:rPr lang="en-US" sz="1400" kern="1200"/>
            <a:t>Guidance on how to support residents,                 businesses, and your own operations teams as they consider adopting solar</a:t>
          </a:r>
          <a:endParaRPr lang="en-US" sz="1400" b="0" kern="1200">
            <a:latin typeface="+mn-lt"/>
            <a:ea typeface="Calibri"/>
            <a:cs typeface="Calibri"/>
          </a:endParaRPr>
        </a:p>
      </dsp:txBody>
      <dsp:txXfrm>
        <a:off x="5739169" y="2388166"/>
        <a:ext cx="3558545" cy="919300"/>
      </dsp:txXfrm>
    </dsp:sp>
    <dsp:sp modelId="{93DD9E7D-C9B5-49EA-9742-1E06F720D38B}">
      <dsp:nvSpPr>
        <dsp:cNvPr id="0" name=""/>
        <dsp:cNvSpPr/>
      </dsp:nvSpPr>
      <dsp:spPr>
        <a:xfrm>
          <a:off x="7518442" y="1694517"/>
          <a:ext cx="0" cy="643916"/>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473DFF-CE69-4332-AFB8-DF16049E44F3}">
      <dsp:nvSpPr>
        <dsp:cNvPr id="0" name=""/>
        <dsp:cNvSpPr/>
      </dsp:nvSpPr>
      <dsp:spPr>
        <a:xfrm>
          <a:off x="8208717" y="1852863"/>
          <a:ext cx="2783560" cy="37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highlight>
                <a:srgbClr val="FFFF00"/>
              </a:highlight>
              <a:latin typeface="+mn-lt"/>
              <a:cs typeface="Calibri"/>
            </a:rPr>
            <a:t>July 31, 2025</a:t>
          </a:r>
        </a:p>
      </dsp:txBody>
      <dsp:txXfrm>
        <a:off x="8208717" y="1852863"/>
        <a:ext cx="2783560" cy="376388"/>
      </dsp:txXfrm>
    </dsp:sp>
    <dsp:sp modelId="{074EAA2B-78B8-4BE6-910C-DC187E7EDE9B}">
      <dsp:nvSpPr>
        <dsp:cNvPr id="0" name=""/>
        <dsp:cNvSpPr/>
      </dsp:nvSpPr>
      <dsp:spPr>
        <a:xfrm>
          <a:off x="7493024" y="1669100"/>
          <a:ext cx="50835" cy="5083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C319B-54F0-4671-8544-55EF21A7C4C8}">
      <dsp:nvSpPr>
        <dsp:cNvPr id="0" name=""/>
        <dsp:cNvSpPr/>
      </dsp:nvSpPr>
      <dsp:spPr>
        <a:xfrm>
          <a:off x="8000109" y="-12594"/>
          <a:ext cx="3163136" cy="115972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a:latin typeface="+mn-lt"/>
              <a:cs typeface="Calibri"/>
            </a:rPr>
            <a:t>Session 5: Wrap up &amp; next steps</a:t>
          </a:r>
        </a:p>
        <a:p>
          <a:pPr marL="0" lvl="0" indent="0" algn="l" defTabSz="622300">
            <a:lnSpc>
              <a:spcPct val="90000"/>
            </a:lnSpc>
            <a:spcBef>
              <a:spcPct val="0"/>
            </a:spcBef>
            <a:spcAft>
              <a:spcPct val="35000"/>
            </a:spcAft>
            <a:buNone/>
          </a:pPr>
          <a:r>
            <a:rPr lang="en-US" sz="1400" b="0" kern="1200">
              <a:latin typeface="+mn-lt"/>
              <a:cs typeface="Calibri"/>
            </a:rPr>
            <a:t>Address any outstanding questions and chart a pathway forward</a:t>
          </a:r>
        </a:p>
      </dsp:txBody>
      <dsp:txXfrm>
        <a:off x="8056722" y="44019"/>
        <a:ext cx="3049910" cy="1046497"/>
      </dsp:txXfrm>
    </dsp:sp>
    <dsp:sp modelId="{7A2A7E25-4C71-4F35-A2D3-523748678BFA}">
      <dsp:nvSpPr>
        <dsp:cNvPr id="0" name=""/>
        <dsp:cNvSpPr/>
      </dsp:nvSpPr>
      <dsp:spPr>
        <a:xfrm>
          <a:off x="9600497" y="1083552"/>
          <a:ext cx="0" cy="632865"/>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1EF3E50-6E94-471B-9709-389F6897DC68}">
      <dsp:nvSpPr>
        <dsp:cNvPr id="0" name=""/>
        <dsp:cNvSpPr/>
      </dsp:nvSpPr>
      <dsp:spPr>
        <a:xfrm>
          <a:off x="9575080" y="1702488"/>
          <a:ext cx="50835" cy="4996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294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040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108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945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616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895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659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920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905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So across the SolSmart team we have quite a few organizations all housing specialized knowledge and expertise needed to remove barriers in categories including the following. We can tap in to a lot of different resources to support Tempe in a specialized way across your goals – for FREE, paid for by the DOE</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07" name="Google Shape;3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410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5795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So across the SolSmart team we have quite a few organizations all housing specialized knowledge and expertise needed to remove barriers in categories including the following. We can tap in to a lot of different resources to support Tempe in a specialized way across your goals – for FREE, paid for by the DOE</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07" name="Google Shape;3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8913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6127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4044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4733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518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76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414871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81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Bronze, you only need to complete the 3 prerequisites and find 20 more points, 1 action from the Planning &amp; Zoning Cateogry and then we recommend through the Solar Landing Page action item (CE-1)</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655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21" descr="Logo&#10;&#10;Description automatically generated"/>
          <p:cNvPicPr preferRelativeResize="0"/>
          <p:nvPr/>
        </p:nvPicPr>
        <p:blipFill rotWithShape="1">
          <a:blip r:embed="rId2">
            <a:alphaModFix/>
          </a:blip>
          <a:srcRect/>
          <a:stretch/>
        </p:blipFill>
        <p:spPr>
          <a:xfrm>
            <a:off x="9538813" y="89617"/>
            <a:ext cx="2258373" cy="1211523"/>
          </a:xfrm>
          <a:prstGeom prst="rect">
            <a:avLst/>
          </a:prstGeom>
          <a:noFill/>
          <a:ln>
            <a:noFill/>
          </a:ln>
          <a:effectLst>
            <a:outerShdw blurRad="292100" dist="139700" dir="2700000" algn="tl" rotWithShape="0">
              <a:srgbClr val="333333">
                <a:alpha val="63921"/>
              </a:srgbClr>
            </a:outerShdw>
          </a:effectLst>
        </p:spPr>
      </p:pic>
      <p:sp>
        <p:nvSpPr>
          <p:cNvPr id="20" name="Google Shape;20;p21"/>
          <p:cNvSpPr/>
          <p:nvPr/>
        </p:nvSpPr>
        <p:spPr>
          <a:xfrm>
            <a:off x="11899726" y="-25400"/>
            <a:ext cx="393875"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1"/>
          <p:cNvSpPr txBox="1">
            <a:spLocks noGrp="1"/>
          </p:cNvSpPr>
          <p:nvPr>
            <p:ph type="ctrTitle"/>
          </p:nvPr>
        </p:nvSpPr>
        <p:spPr>
          <a:xfrm>
            <a:off x="1524000" y="1600199"/>
            <a:ext cx="9144000" cy="1909763"/>
          </a:xfrm>
          <a:prstGeom prst="rect">
            <a:avLst/>
          </a:prstGeom>
          <a:solidFill>
            <a:schemeClr val="lt1"/>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A300"/>
              </a:buClr>
              <a:buSzPts val="4400"/>
              <a:buFont typeface="Helvetica Neue"/>
              <a:buNone/>
              <a:defRPr>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ubTitle" idx="1"/>
          </p:nvPr>
        </p:nvSpPr>
        <p:spPr>
          <a:xfrm>
            <a:off x="1524000" y="3602038"/>
            <a:ext cx="9144000" cy="1655762"/>
          </a:xfrm>
          <a:prstGeom prst="rect">
            <a:avLst/>
          </a:prstGeom>
          <a:solidFill>
            <a:schemeClr val="lt1"/>
          </a:solid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Char char="•"/>
              <a:defRPr>
                <a:latin typeface="Helvetica Neue"/>
                <a:ea typeface="Helvetica Neue"/>
                <a:cs typeface="Helvetica Neue"/>
                <a:sym typeface="Helvetica Neue"/>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Reversed-Gold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465" y="-1"/>
            <a:ext cx="2840939" cy="1339209"/>
          </a:xfrm>
          <a:prstGeom prst="rect">
            <a:avLst/>
          </a:prstGeom>
        </p:spPr>
      </p:pic>
      <p:cxnSp>
        <p:nvCxnSpPr>
          <p:cNvPr id="8" name="Straight Connector 7"/>
          <p:cNvCxnSpPr/>
          <p:nvPr userDrawn="1"/>
        </p:nvCxnSpPr>
        <p:spPr>
          <a:xfrm>
            <a:off x="587464"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588433" y="6407149"/>
            <a:ext cx="10737851" cy="323851"/>
          </a:xfrm>
        </p:spPr>
        <p:txBody>
          <a:bodyPr lIns="0">
            <a:normAutofit/>
          </a:bodyPr>
          <a:lstStyle>
            <a:lvl1pPr marL="0" indent="0" algn="l">
              <a:buNone/>
              <a:defRPr sz="1200" b="0" cap="all" baseline="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Author names go here, author name, author name</a:t>
            </a:r>
          </a:p>
        </p:txBody>
      </p:sp>
      <p:sp>
        <p:nvSpPr>
          <p:cNvPr id="2" name="Title 1"/>
          <p:cNvSpPr>
            <a:spLocks noGrp="1"/>
          </p:cNvSpPr>
          <p:nvPr>
            <p:ph type="title"/>
          </p:nvPr>
        </p:nvSpPr>
        <p:spPr>
          <a:xfrm>
            <a:off x="587464" y="2700868"/>
            <a:ext cx="10738821" cy="2495551"/>
          </a:xfrm>
        </p:spPr>
        <p:txBody>
          <a:bodyPr anchor="b" anchorCtr="0">
            <a:noAutofit/>
          </a:bodyPr>
          <a:lstStyle>
            <a:lvl1pPr algn="l">
              <a:defRPr sz="6667" b="0" i="0" cap="all">
                <a:solidFill>
                  <a:schemeClr val="bg1"/>
                </a:solidFi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587464" y="5511800"/>
            <a:ext cx="10738821" cy="609600"/>
          </a:xfrm>
        </p:spPr>
        <p:txBody>
          <a:bodyPr lIns="0" rIns="0" anchor="b">
            <a:noAutofit/>
          </a:bodyPr>
          <a:lstStyle>
            <a:lvl1pPr marL="0" indent="0">
              <a:lnSpc>
                <a:spcPct val="100000"/>
              </a:lnSpc>
              <a:spcBef>
                <a:spcPts val="0"/>
              </a:spcBef>
              <a:spcAft>
                <a:spcPts val="0"/>
              </a:spcAft>
              <a:buNone/>
              <a:defRPr sz="3200" b="0" i="0" kern="1000" cap="none" spc="-67">
                <a:solidFill>
                  <a:srgbClr val="FFFFFF"/>
                </a:solidFill>
                <a:latin typeface="Georgia"/>
                <a:cs typeface="Georgia"/>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148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793915"/>
          </a:xfrm>
        </p:spPr>
        <p:txBody>
          <a:bodyPr anchor="t">
            <a:normAutofit/>
          </a:bodyPr>
          <a:lstStyle>
            <a:lvl1pPr algn="l">
              <a:defRPr sz="3733" b="1">
                <a:solidFill>
                  <a:srgbClr val="F0AB00"/>
                </a:solidFill>
                <a:latin typeface="Arial"/>
                <a:cs typeface="Aria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66287AB2-A25F-4811-977D-C7993A48AF61}"/>
              </a:ext>
            </a:extLst>
          </p:cNvPr>
          <p:cNvGrpSpPr/>
          <p:nvPr userDrawn="1"/>
        </p:nvGrpSpPr>
        <p:grpSpPr>
          <a:xfrm>
            <a:off x="587464" y="6349719"/>
            <a:ext cx="11092667" cy="333863"/>
            <a:chOff x="587463" y="6349719"/>
            <a:chExt cx="11092667" cy="333862"/>
          </a:xfrm>
        </p:grpSpPr>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cxnSp>
          <p:nvCxnSpPr>
            <p:cNvPr id="8" name="Straight Connector 7"/>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3" name="Text Placeholder 4"/>
          <p:cNvSpPr>
            <a:spLocks noGrp="1"/>
          </p:cNvSpPr>
          <p:nvPr>
            <p:ph type="body" sz="quarter" idx="10" hasCustomPrompt="1"/>
          </p:nvPr>
        </p:nvSpPr>
        <p:spPr>
          <a:xfrm>
            <a:off x="588435" y="6407150"/>
            <a:ext cx="6105877" cy="383119"/>
          </a:xfrm>
        </p:spPr>
        <p:txBody>
          <a:bodyPr lIns="0" anchor="ctr" anchorCtr="0">
            <a:noAutofit/>
          </a:bodyPr>
          <a:lstStyle>
            <a:lvl1pPr marL="0" indent="0" algn="l">
              <a:buNone/>
              <a:defRPr sz="1200" b="0" cap="none" baseline="0"/>
            </a:lvl1pPr>
            <a:lvl2pPr marL="609570" indent="0">
              <a:buNone/>
              <a:defRPr/>
            </a:lvl2pPr>
            <a:lvl3pPr marL="1219140" indent="0">
              <a:buNone/>
              <a:defRPr/>
            </a:lvl3pPr>
            <a:lvl4pPr marL="1828709" indent="0">
              <a:buNone/>
              <a:defRPr/>
            </a:lvl4pPr>
            <a:lvl5pPr marL="2438278" indent="0">
              <a:buNone/>
              <a:defRPr/>
            </a:lvl5pPr>
          </a:lstStyle>
          <a:p>
            <a:pPr lvl="0"/>
            <a:r>
              <a:rPr lang="en-US"/>
              <a:t>NOTES AND SOURCE go here</a:t>
            </a:r>
          </a:p>
        </p:txBody>
      </p:sp>
    </p:spTree>
    <p:extLst>
      <p:ext uri="{BB962C8B-B14F-4D97-AF65-F5344CB8AC3E}">
        <p14:creationId xmlns:p14="http://schemas.microsoft.com/office/powerpoint/2010/main" val="191043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2">
    <p:bg>
      <p:bgPr>
        <a:solidFill>
          <a:srgbClr val="71105E"/>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464"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588433" y="6407149"/>
            <a:ext cx="10737851" cy="323851"/>
          </a:xfrm>
        </p:spPr>
        <p:txBody>
          <a:bodyPr lIns="0">
            <a:normAutofit/>
          </a:bodyPr>
          <a:lstStyle>
            <a:lvl1pPr marL="0" indent="0" algn="l">
              <a:buNone/>
              <a:defRPr sz="1200" b="0" cap="all" baseline="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Author names go here, author name, author name</a:t>
            </a:r>
          </a:p>
        </p:txBody>
      </p:sp>
      <p:sp>
        <p:nvSpPr>
          <p:cNvPr id="2" name="Title 1"/>
          <p:cNvSpPr>
            <a:spLocks noGrp="1"/>
          </p:cNvSpPr>
          <p:nvPr>
            <p:ph type="title"/>
          </p:nvPr>
        </p:nvSpPr>
        <p:spPr>
          <a:xfrm>
            <a:off x="587464" y="2184401"/>
            <a:ext cx="10738821" cy="3234267"/>
          </a:xfrm>
        </p:spPr>
        <p:txBody>
          <a:bodyPr anchor="b" anchorCtr="0">
            <a:noAutofit/>
          </a:bodyPr>
          <a:lstStyle>
            <a:lvl1pPr algn="l">
              <a:defRPr sz="7200" b="0" i="0" cap="all">
                <a:solidFill>
                  <a:schemeClr val="bg1"/>
                </a:solidFi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587464" y="5503335"/>
            <a:ext cx="10738821" cy="718991"/>
          </a:xfrm>
        </p:spPr>
        <p:txBody>
          <a:bodyPr lIns="0" rIns="0" anchor="b">
            <a:noAutofit/>
          </a:bodyPr>
          <a:lstStyle>
            <a:lvl1pPr marL="0" indent="0">
              <a:lnSpc>
                <a:spcPct val="100000"/>
              </a:lnSpc>
              <a:spcBef>
                <a:spcPts val="0"/>
              </a:spcBef>
              <a:spcAft>
                <a:spcPts val="0"/>
              </a:spcAft>
              <a:buNone/>
              <a:defRPr sz="2667" i="1" kern="1000" cap="none" spc="-67">
                <a:solidFill>
                  <a:srgbClr val="FFFFFF"/>
                </a:solidFill>
                <a:latin typeface="Georgia"/>
                <a:cs typeface="Georgia"/>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pic>
        <p:nvPicPr>
          <p:cNvPr id="9" name="Picture 8"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465" y="-1"/>
            <a:ext cx="2840939" cy="1339209"/>
          </a:xfrm>
          <a:prstGeom prst="rect">
            <a:avLst/>
          </a:prstGeom>
        </p:spPr>
      </p:pic>
    </p:spTree>
    <p:extLst>
      <p:ext uri="{BB962C8B-B14F-4D97-AF65-F5344CB8AC3E}">
        <p14:creationId xmlns:p14="http://schemas.microsoft.com/office/powerpoint/2010/main" val="189473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733" b="1" cap="all">
                <a:solidFill>
                  <a:srgbClr val="F0AB00"/>
                </a:solidFill>
              </a:defRPr>
            </a:lvl1pPr>
          </a:lstStyle>
          <a:p>
            <a:r>
              <a:rPr lang="en-US"/>
              <a:t>Click to edit Master title style</a:t>
            </a:r>
          </a:p>
        </p:txBody>
      </p:sp>
      <p:cxnSp>
        <p:nvCxnSpPr>
          <p:cNvPr id="8" name="Straight Connector 7"/>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a:t>NOTES AND SOURCE go here</a:t>
            </a:r>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125269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733" b="1" cap="all">
                <a:solidFill>
                  <a:srgbClr val="F0AB00"/>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87464"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4"/>
          <p:cNvSpPr>
            <a:spLocks noGrp="1"/>
          </p:cNvSpPr>
          <p:nvPr>
            <p:ph type="body" sz="quarter" idx="10" hasCustomPrompt="1"/>
          </p:nvPr>
        </p:nvSpPr>
        <p:spPr>
          <a:xfrm>
            <a:off x="588435" y="6407150"/>
            <a:ext cx="6105877" cy="383119"/>
          </a:xfrm>
        </p:spPr>
        <p:txBody>
          <a:bodyPr lIns="0" anchor="ctr" anchorCtr="0">
            <a:noAutofit/>
          </a:bodyPr>
          <a:lstStyle>
            <a:lvl1pPr marL="0" indent="0" algn="l">
              <a:buNone/>
              <a:defRPr sz="1200" b="0" cap="none" baseline="0"/>
            </a:lvl1pPr>
            <a:lvl2pPr marL="609570" indent="0">
              <a:buNone/>
              <a:defRPr/>
            </a:lvl2pPr>
            <a:lvl3pPr marL="1219140" indent="0">
              <a:buNone/>
              <a:defRPr/>
            </a:lvl3pPr>
            <a:lvl4pPr marL="1828709" indent="0">
              <a:buNone/>
              <a:defRPr/>
            </a:lvl4pPr>
            <a:lvl5pPr marL="2438278" indent="0">
              <a:buNone/>
              <a:defRPr/>
            </a:lvl5pPr>
          </a:lstStyle>
          <a:p>
            <a:pPr lvl="0"/>
            <a:r>
              <a:rPr lang="en-US"/>
              <a:t>NOTES AND SOURCE go here</a:t>
            </a:r>
          </a:p>
        </p:txBody>
      </p:sp>
      <p:pic>
        <p:nvPicPr>
          <p:cNvPr id="11" name="Picture 10"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2743883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76A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588433" y="6407148"/>
            <a:ext cx="10737851" cy="323851"/>
          </a:xfrm>
        </p:spPr>
        <p:txBody>
          <a:bodyPr lIns="0">
            <a:normAutofit/>
          </a:bodyPr>
          <a:lstStyle>
            <a:lvl1pPr marL="0" indent="0" algn="l">
              <a:buNone/>
              <a:defRPr sz="1200" b="0" cap="all"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Author names go here, author name, author name</a:t>
            </a:r>
          </a:p>
        </p:txBody>
      </p:sp>
      <p:sp>
        <p:nvSpPr>
          <p:cNvPr id="2" name="Title 1"/>
          <p:cNvSpPr>
            <a:spLocks noGrp="1"/>
          </p:cNvSpPr>
          <p:nvPr>
            <p:ph type="title"/>
          </p:nvPr>
        </p:nvSpPr>
        <p:spPr>
          <a:xfrm>
            <a:off x="587463" y="2184401"/>
            <a:ext cx="10738821" cy="3234267"/>
          </a:xfrm>
        </p:spPr>
        <p:txBody>
          <a:bodyPr anchor="b" anchorCtr="0">
            <a:noAutofit/>
          </a:bodyPr>
          <a:lstStyle>
            <a:lvl1pPr algn="l">
              <a:defRPr sz="7200" b="0" i="0" cap="all">
                <a:solidFill>
                  <a:schemeClr val="bg1"/>
                </a:solidFi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587463" y="5503334"/>
            <a:ext cx="10738821" cy="718991"/>
          </a:xfrm>
        </p:spPr>
        <p:txBody>
          <a:bodyPr lIns="0" rIns="0" anchor="b">
            <a:noAutofit/>
          </a:bodyPr>
          <a:lstStyle>
            <a:lvl1pPr marL="0" indent="0">
              <a:lnSpc>
                <a:spcPct val="100000"/>
              </a:lnSpc>
              <a:spcBef>
                <a:spcPts val="0"/>
              </a:spcBef>
              <a:spcAft>
                <a:spcPts val="0"/>
              </a:spcAft>
              <a:buNone/>
              <a:defRPr sz="2667" i="1" kern="1000" cap="none" spc="-67">
                <a:solidFill>
                  <a:srgbClr val="FFFFFF"/>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descr="Reversed-Gold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464" y="-1"/>
            <a:ext cx="2840939" cy="1339209"/>
          </a:xfrm>
          <a:prstGeom prst="rect">
            <a:avLst/>
          </a:prstGeom>
        </p:spPr>
      </p:pic>
    </p:spTree>
    <p:extLst>
      <p:ext uri="{BB962C8B-B14F-4D97-AF65-F5344CB8AC3E}">
        <p14:creationId xmlns:p14="http://schemas.microsoft.com/office/powerpoint/2010/main" val="144162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6"/>
          <p:cNvSpPr/>
          <p:nvPr/>
        </p:nvSpPr>
        <p:spPr>
          <a:xfrm>
            <a:off x="0" y="5920348"/>
            <a:ext cx="12293600" cy="937652"/>
          </a:xfrm>
          <a:prstGeom prst="rect">
            <a:avLst/>
          </a:prstGeom>
          <a:solidFill>
            <a:srgbClr val="C6C8CA">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36"/>
          <p:cNvSpPr txBox="1">
            <a:spLocks noGrp="1"/>
          </p:cNvSpPr>
          <p:nvPr>
            <p:ph type="body" idx="1"/>
          </p:nvPr>
        </p:nvSpPr>
        <p:spPr>
          <a:xfrm>
            <a:off x="838200" y="1825625"/>
            <a:ext cx="10515600" cy="395978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marL="3200400" lvl="6"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marL="3657600" lvl="7"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marL="4114800" lvl="8"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a:endParaRPr/>
          </a:p>
        </p:txBody>
      </p:sp>
      <p:sp>
        <p:nvSpPr>
          <p:cNvPr id="26" name="Google Shape;26;p36"/>
          <p:cNvSpPr txBox="1">
            <a:spLocks noGrp="1"/>
          </p:cNvSpPr>
          <p:nvPr>
            <p:ph type="dt" idx="10"/>
          </p:nvPr>
        </p:nvSpPr>
        <p:spPr>
          <a:xfrm>
            <a:off x="0" y="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9357360" y="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A300"/>
              </a:buClr>
              <a:buSzPts val="4400"/>
              <a:buFont typeface="Arial"/>
              <a:buNone/>
              <a:defRPr sz="4400">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29" name="Google Shape;29;p36"/>
          <p:cNvSpPr/>
          <p:nvPr/>
        </p:nvSpPr>
        <p:spPr>
          <a:xfrm>
            <a:off x="12100560" y="-31750"/>
            <a:ext cx="193040"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36" descr="Logo&#10;&#10;Description automatically generated"/>
          <p:cNvPicPr preferRelativeResize="0"/>
          <p:nvPr/>
        </p:nvPicPr>
        <p:blipFill rotWithShape="1">
          <a:blip r:embed="rId2">
            <a:alphaModFix/>
          </a:blip>
          <a:srcRect/>
          <a:stretch/>
        </p:blipFill>
        <p:spPr>
          <a:xfrm>
            <a:off x="10417487" y="5972728"/>
            <a:ext cx="1552575" cy="832892"/>
          </a:xfrm>
          <a:prstGeom prst="rect">
            <a:avLst/>
          </a:prstGeom>
          <a:noFill/>
          <a:ln>
            <a:noFill/>
          </a:ln>
        </p:spPr>
      </p:pic>
      <p:cxnSp>
        <p:nvCxnSpPr>
          <p:cNvPr id="31" name="Google Shape;31;p36"/>
          <p:cNvCxnSpPr/>
          <p:nvPr/>
        </p:nvCxnSpPr>
        <p:spPr>
          <a:xfrm>
            <a:off x="888826" y="1536194"/>
            <a:ext cx="10426874" cy="0"/>
          </a:xfrm>
          <a:prstGeom prst="straightConnector1">
            <a:avLst/>
          </a:prstGeom>
          <a:noFill/>
          <a:ln w="28575" cap="flat" cmpd="sng">
            <a:solidFill>
              <a:srgbClr val="FFA300"/>
            </a:solidFill>
            <a:prstDash val="solid"/>
            <a:miter lim="800000"/>
            <a:headEnd type="none" w="sm" len="sm"/>
            <a:tailEnd type="none" w="sm" len="sm"/>
          </a:ln>
        </p:spPr>
      </p:cxnSp>
      <p:sp>
        <p:nvSpPr>
          <p:cNvPr id="34" name="Google Shape;34;p36"/>
          <p:cNvSpPr txBox="1">
            <a:spLocks noGrp="1"/>
          </p:cNvSpPr>
          <p:nvPr>
            <p:ph type="ftr" idx="11"/>
          </p:nvPr>
        </p:nvSpPr>
        <p:spPr>
          <a:xfrm>
            <a:off x="4089400" y="-527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pic>
        <p:nvPicPr>
          <p:cNvPr id="1026" name="Picture 2">
            <a:extLst>
              <a:ext uri="{FF2B5EF4-FFF2-40B4-BE49-F238E27FC236}">
                <a16:creationId xmlns:a16="http://schemas.microsoft.com/office/drawing/2014/main" id="{FB6F6221-EE8B-2640-754A-BCF890F9AE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11" y="5927986"/>
            <a:ext cx="1368395" cy="930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35"/>
        <p:cNvGrpSpPr/>
        <p:nvPr/>
      </p:nvGrpSpPr>
      <p:grpSpPr>
        <a:xfrm>
          <a:off x="0" y="0"/>
          <a:ext cx="0" cy="0"/>
          <a:chOff x="0" y="0"/>
          <a:chExt cx="0" cy="0"/>
        </a:xfrm>
      </p:grpSpPr>
      <p:sp>
        <p:nvSpPr>
          <p:cNvPr id="36" name="Google Shape;36;g22bd6902b4d_0_329"/>
          <p:cNvSpPr txBox="1">
            <a:spLocks noGrp="1"/>
          </p:cNvSpPr>
          <p:nvPr>
            <p:ph type="title"/>
          </p:nvPr>
        </p:nvSpPr>
        <p:spPr>
          <a:xfrm>
            <a:off x="682552" y="365126"/>
            <a:ext cx="10515600" cy="10129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A300"/>
              </a:buClr>
              <a:buSzPts val="1800"/>
              <a:buNone/>
              <a:defRPr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2bd6902b4d_0_329"/>
          <p:cNvSpPr txBox="1">
            <a:spLocks noGrp="1"/>
          </p:cNvSpPr>
          <p:nvPr>
            <p:ph type="sldNum" idx="12"/>
          </p:nvPr>
        </p:nvSpPr>
        <p:spPr>
          <a:xfrm>
            <a:off x="694617" y="635635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g22bd6902b4d_0_329"/>
          <p:cNvSpPr txBox="1">
            <a:spLocks noGrp="1"/>
          </p:cNvSpPr>
          <p:nvPr>
            <p:ph type="body" idx="1"/>
          </p:nvPr>
        </p:nvSpPr>
        <p:spPr>
          <a:xfrm>
            <a:off x="682552" y="1489498"/>
            <a:ext cx="10502900" cy="3657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9" name="Google Shape;39;g22bd6902b4d_0_329" descr="A picture containing text, clipart&#10;&#10;Description automatically generated"/>
          <p:cNvPicPr preferRelativeResize="0"/>
          <p:nvPr/>
        </p:nvPicPr>
        <p:blipFill rotWithShape="1">
          <a:blip r:embed="rId2">
            <a:alphaModFix/>
          </a:blip>
          <a:srcRect/>
          <a:stretch/>
        </p:blipFill>
        <p:spPr>
          <a:xfrm>
            <a:off x="10861921" y="5900934"/>
            <a:ext cx="1053862" cy="4470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0"/>
        <p:cNvGrpSpPr/>
        <p:nvPr/>
      </p:nvGrpSpPr>
      <p:grpSpPr>
        <a:xfrm>
          <a:off x="0" y="0"/>
          <a:ext cx="0" cy="0"/>
          <a:chOff x="0" y="0"/>
          <a:chExt cx="0" cy="0"/>
        </a:xfrm>
      </p:grpSpPr>
      <p:sp>
        <p:nvSpPr>
          <p:cNvPr id="41" name="Google Shape;4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38"/>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88888"/>
                </a:solidFill>
                <a:latin typeface="Helvetica Neue"/>
                <a:ea typeface="Helvetica Neue"/>
                <a:cs typeface="Helvetica Neue"/>
                <a:sym typeface="Helvetica Neue"/>
              </a:rPr>
              <a:t>10/10/2022</a:t>
            </a:r>
            <a:endParaRPr sz="1200" b="0" i="0" u="none" strike="noStrike" cap="none">
              <a:solidFill>
                <a:srgbClr val="888888"/>
              </a:solidFill>
              <a:latin typeface="Helvetica Neue"/>
              <a:ea typeface="Helvetica Neue"/>
              <a:cs typeface="Helvetica Neue"/>
              <a:sym typeface="Helvetica Neue"/>
            </a:endParaRPr>
          </a:p>
        </p:txBody>
      </p:sp>
      <p:sp>
        <p:nvSpPr>
          <p:cNvPr id="45" name="Google Shape;45;p38"/>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sz="1200" b="0" i="0" u="none" strike="noStrike" cap="none">
              <a:solidFill>
                <a:srgbClr val="888888"/>
              </a:solidFill>
              <a:latin typeface="Helvetica Neue"/>
              <a:ea typeface="Helvetica Neue"/>
              <a:cs typeface="Helvetica Neue"/>
              <a:sym typeface="Helvetica Neue"/>
            </a:endParaRPr>
          </a:p>
        </p:txBody>
      </p:sp>
      <p:pic>
        <p:nvPicPr>
          <p:cNvPr id="46" name="Google Shape;46;p38" descr="Logo&#10;&#10;Description automatically generated"/>
          <p:cNvPicPr preferRelativeResize="0"/>
          <p:nvPr/>
        </p:nvPicPr>
        <p:blipFill rotWithShape="1">
          <a:blip r:embed="rId2">
            <a:alphaModFix/>
          </a:blip>
          <a:srcRect/>
          <a:stretch/>
        </p:blipFill>
        <p:spPr>
          <a:xfrm>
            <a:off x="9538813" y="89617"/>
            <a:ext cx="2258373" cy="1211523"/>
          </a:xfrm>
          <a:prstGeom prst="rect">
            <a:avLst/>
          </a:prstGeom>
          <a:noFill/>
          <a:ln>
            <a:noFill/>
          </a:ln>
        </p:spPr>
      </p:pic>
      <p:sp>
        <p:nvSpPr>
          <p:cNvPr id="47" name="Google Shape;47;p38"/>
          <p:cNvSpPr/>
          <p:nvPr/>
        </p:nvSpPr>
        <p:spPr>
          <a:xfrm>
            <a:off x="11899726" y="0"/>
            <a:ext cx="393875"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8"/>
          <p:cNvSpPr txBox="1">
            <a:spLocks noGrp="1"/>
          </p:cNvSpPr>
          <p:nvPr>
            <p:ph type="ctrTitle"/>
          </p:nvPr>
        </p:nvSpPr>
        <p:spPr>
          <a:xfrm>
            <a:off x="1524000" y="1600199"/>
            <a:ext cx="9144000" cy="1909763"/>
          </a:xfrm>
          <a:prstGeom prst="rect">
            <a:avLst/>
          </a:prstGeom>
          <a:solidFill>
            <a:schemeClr val="lt1"/>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A300"/>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49" name="Google Shape;49;p38"/>
          <p:cNvSpPr txBox="1">
            <a:spLocks noGrp="1"/>
          </p:cNvSpPr>
          <p:nvPr>
            <p:ph type="subTitle" idx="1"/>
          </p:nvPr>
        </p:nvSpPr>
        <p:spPr>
          <a:xfrm>
            <a:off x="1524000" y="3602038"/>
            <a:ext cx="9144000" cy="1655762"/>
          </a:xfrm>
          <a:prstGeom prst="rect">
            <a:avLst/>
          </a:prstGeom>
          <a:solidFill>
            <a:schemeClr val="lt1"/>
          </a:solid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lvl="1" algn="l">
              <a:lnSpc>
                <a:spcPct val="90000"/>
              </a:lnSpc>
              <a:spcBef>
                <a:spcPts val="500"/>
              </a:spcBef>
              <a:spcAft>
                <a:spcPts val="0"/>
              </a:spcAft>
              <a:buClr>
                <a:schemeClr val="dk1"/>
              </a:buClr>
              <a:buSzPts val="1800"/>
              <a:buFont typeface="Arial"/>
              <a:buChar char="•"/>
              <a:defRPr>
                <a:latin typeface="Arial"/>
                <a:ea typeface="Arial"/>
                <a:cs typeface="Arial"/>
                <a:sym typeface="Arial"/>
              </a:defRPr>
            </a:lvl2pPr>
            <a:lvl3pPr lvl="2" algn="l">
              <a:lnSpc>
                <a:spcPct val="90000"/>
              </a:lnSpc>
              <a:spcBef>
                <a:spcPts val="500"/>
              </a:spcBef>
              <a:spcAft>
                <a:spcPts val="0"/>
              </a:spcAft>
              <a:buClr>
                <a:schemeClr val="dk1"/>
              </a:buClr>
              <a:buSzPts val="1800"/>
              <a:buFont typeface="Arial"/>
              <a:buChar char="•"/>
              <a:defRPr>
                <a:latin typeface="Arial"/>
                <a:ea typeface="Arial"/>
                <a:cs typeface="Arial"/>
                <a:sym typeface="Arial"/>
              </a:defRPr>
            </a:lvl3pPr>
            <a:lvl4pPr lvl="3" algn="l">
              <a:lnSpc>
                <a:spcPct val="90000"/>
              </a:lnSpc>
              <a:spcBef>
                <a:spcPts val="500"/>
              </a:spcBef>
              <a:spcAft>
                <a:spcPts val="0"/>
              </a:spcAft>
              <a:buClr>
                <a:schemeClr val="dk1"/>
              </a:buClr>
              <a:buSzPts val="1800"/>
              <a:buFont typeface="Arial"/>
              <a:buChar char="•"/>
              <a:defRPr>
                <a:latin typeface="Arial"/>
                <a:ea typeface="Arial"/>
                <a:cs typeface="Arial"/>
                <a:sym typeface="Arial"/>
              </a:defRPr>
            </a:lvl4pPr>
            <a:lvl5pPr lvl="4" algn="l">
              <a:lnSpc>
                <a:spcPct val="90000"/>
              </a:lnSpc>
              <a:spcBef>
                <a:spcPts val="500"/>
              </a:spcBef>
              <a:spcAft>
                <a:spcPts val="0"/>
              </a:spcAft>
              <a:buClr>
                <a:schemeClr val="dk1"/>
              </a:buClr>
              <a:buSzPts val="1800"/>
              <a:buFont typeface="Arial"/>
              <a:buChar char="•"/>
              <a:defRPr>
                <a:latin typeface="Arial"/>
                <a:ea typeface="Arial"/>
                <a:cs typeface="Arial"/>
                <a:sym typeface="Arial"/>
              </a:defRPr>
            </a:lvl5pPr>
            <a:lvl6pPr lvl="5"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lvl="6"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lvl="7"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lvl="8"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a:endParaRPr/>
          </a:p>
        </p:txBody>
      </p:sp>
      <p:pic>
        <p:nvPicPr>
          <p:cNvPr id="50" name="Google Shape;50;p38" descr="Logo&#10;&#10;Description automatically generated"/>
          <p:cNvPicPr preferRelativeResize="0"/>
          <p:nvPr/>
        </p:nvPicPr>
        <p:blipFill rotWithShape="1">
          <a:blip r:embed="rId3">
            <a:alphaModFix/>
          </a:blip>
          <a:srcRect/>
          <a:stretch/>
        </p:blipFill>
        <p:spPr>
          <a:xfrm>
            <a:off x="5075675" y="10239"/>
            <a:ext cx="3311762" cy="1454150"/>
          </a:xfrm>
          <a:prstGeom prst="rect">
            <a:avLst/>
          </a:prstGeom>
          <a:noFill/>
          <a:ln>
            <a:noFill/>
          </a:ln>
        </p:spPr>
      </p:pic>
      <p:pic>
        <p:nvPicPr>
          <p:cNvPr id="51" name="Google Shape;51;p38" descr="Logo&#10;&#10;Description automatically generated"/>
          <p:cNvPicPr preferRelativeResize="0"/>
          <p:nvPr/>
        </p:nvPicPr>
        <p:blipFill rotWithShape="1">
          <a:blip r:embed="rId4">
            <a:alphaModFix/>
          </a:blip>
          <a:srcRect/>
          <a:stretch/>
        </p:blipFill>
        <p:spPr>
          <a:xfrm>
            <a:off x="209075" y="161375"/>
            <a:ext cx="3311751" cy="10680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40"/>
          <p:cNvSpPr/>
          <p:nvPr/>
        </p:nvSpPr>
        <p:spPr>
          <a:xfrm>
            <a:off x="0" y="5920348"/>
            <a:ext cx="12293600" cy="937652"/>
          </a:xfrm>
          <a:prstGeom prst="rect">
            <a:avLst/>
          </a:prstGeom>
          <a:solidFill>
            <a:srgbClr val="C6C8CA">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40"/>
          <p:cNvSpPr/>
          <p:nvPr/>
        </p:nvSpPr>
        <p:spPr>
          <a:xfrm>
            <a:off x="12100560" y="-31750"/>
            <a:ext cx="193040"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A300"/>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Font typeface="Arial"/>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Font typeface="Arial"/>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Font typeface="Arial"/>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Font typeface="Arial"/>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Font typeface="Arial"/>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Font typeface="Arial"/>
              <a:buChar char="•"/>
              <a:defRPr sz="2000">
                <a:latin typeface="Arial"/>
                <a:ea typeface="Arial"/>
                <a:cs typeface="Arial"/>
                <a:sym typeface="Arial"/>
              </a:defRPr>
            </a:lvl6pPr>
            <a:lvl7pPr marL="3200400" lvl="6" indent="-355600" algn="l">
              <a:lnSpc>
                <a:spcPct val="90000"/>
              </a:lnSpc>
              <a:spcBef>
                <a:spcPts val="500"/>
              </a:spcBef>
              <a:spcAft>
                <a:spcPts val="0"/>
              </a:spcAft>
              <a:buClr>
                <a:schemeClr val="dk1"/>
              </a:buClr>
              <a:buSzPts val="2000"/>
              <a:buFont typeface="Arial"/>
              <a:buChar char="•"/>
              <a:defRPr sz="2000">
                <a:latin typeface="Arial"/>
                <a:ea typeface="Arial"/>
                <a:cs typeface="Arial"/>
                <a:sym typeface="Arial"/>
              </a:defRPr>
            </a:lvl7pPr>
            <a:lvl8pPr marL="3657600" lvl="7" indent="-355600" algn="l">
              <a:lnSpc>
                <a:spcPct val="90000"/>
              </a:lnSpc>
              <a:spcBef>
                <a:spcPts val="500"/>
              </a:spcBef>
              <a:spcAft>
                <a:spcPts val="0"/>
              </a:spcAft>
              <a:buClr>
                <a:schemeClr val="dk1"/>
              </a:buClr>
              <a:buSzPts val="2000"/>
              <a:buFont typeface="Arial"/>
              <a:buChar char="•"/>
              <a:defRPr sz="2000">
                <a:latin typeface="Arial"/>
                <a:ea typeface="Arial"/>
                <a:cs typeface="Arial"/>
                <a:sym typeface="Arial"/>
              </a:defRPr>
            </a:lvl8pPr>
            <a:lvl9pPr marL="4114800" lvl="8" indent="-355600" algn="l">
              <a:lnSpc>
                <a:spcPct val="90000"/>
              </a:lnSpc>
              <a:spcBef>
                <a:spcPts val="500"/>
              </a:spcBef>
              <a:spcAft>
                <a:spcPts val="0"/>
              </a:spcAft>
              <a:buClr>
                <a:schemeClr val="dk1"/>
              </a:buClr>
              <a:buSzPts val="2000"/>
              <a:buFont typeface="Arial"/>
              <a:buChar char="•"/>
              <a:defRPr sz="2000">
                <a:latin typeface="Arial"/>
                <a:ea typeface="Arial"/>
                <a:cs typeface="Arial"/>
                <a:sym typeface="Arial"/>
              </a:defRPr>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Font typeface="Arial"/>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Font typeface="Arial"/>
              <a:buNone/>
              <a:defRPr sz="1400">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Font typeface="Arial"/>
              <a:buNone/>
              <a:defRPr sz="1200">
                <a:latin typeface="Arial"/>
                <a:ea typeface="Arial"/>
                <a:cs typeface="Arial"/>
                <a:sym typeface="Arial"/>
              </a:defRPr>
            </a:lvl3pPr>
            <a:lvl4pPr marL="1828800" lvl="3" indent="-228600" algn="l">
              <a:lnSpc>
                <a:spcPct val="90000"/>
              </a:lnSpc>
              <a:spcBef>
                <a:spcPts val="500"/>
              </a:spcBef>
              <a:spcAft>
                <a:spcPts val="0"/>
              </a:spcAft>
              <a:buClr>
                <a:schemeClr val="dk1"/>
              </a:buClr>
              <a:buSzPts val="1000"/>
              <a:buFont typeface="Arial"/>
              <a:buNone/>
              <a:defRPr sz="1000">
                <a:latin typeface="Arial"/>
                <a:ea typeface="Arial"/>
                <a:cs typeface="Arial"/>
                <a:sym typeface="Arial"/>
              </a:defRPr>
            </a:lvl4pPr>
            <a:lvl5pPr marL="2286000" lvl="4" indent="-228600" algn="l">
              <a:lnSpc>
                <a:spcPct val="90000"/>
              </a:lnSpc>
              <a:spcBef>
                <a:spcPts val="500"/>
              </a:spcBef>
              <a:spcAft>
                <a:spcPts val="0"/>
              </a:spcAft>
              <a:buClr>
                <a:schemeClr val="dk1"/>
              </a:buClr>
              <a:buSzPts val="1000"/>
              <a:buFont typeface="Arial"/>
              <a:buNone/>
              <a:defRPr sz="1000">
                <a:latin typeface="Arial"/>
                <a:ea typeface="Arial"/>
                <a:cs typeface="Arial"/>
                <a:sym typeface="Arial"/>
              </a:defRPr>
            </a:lvl5pPr>
            <a:lvl6pPr marL="2743200" lvl="5" indent="-228600" algn="l">
              <a:lnSpc>
                <a:spcPct val="90000"/>
              </a:lnSpc>
              <a:spcBef>
                <a:spcPts val="500"/>
              </a:spcBef>
              <a:spcAft>
                <a:spcPts val="0"/>
              </a:spcAft>
              <a:buClr>
                <a:schemeClr val="dk1"/>
              </a:buClr>
              <a:buSzPts val="1000"/>
              <a:buFont typeface="Arial"/>
              <a:buNone/>
              <a:defRPr sz="1000">
                <a:latin typeface="Arial"/>
                <a:ea typeface="Arial"/>
                <a:cs typeface="Arial"/>
                <a:sym typeface="Arial"/>
              </a:defRPr>
            </a:lvl6pPr>
            <a:lvl7pPr marL="3200400" lvl="6" indent="-228600" algn="l">
              <a:lnSpc>
                <a:spcPct val="90000"/>
              </a:lnSpc>
              <a:spcBef>
                <a:spcPts val="500"/>
              </a:spcBef>
              <a:spcAft>
                <a:spcPts val="0"/>
              </a:spcAft>
              <a:buClr>
                <a:schemeClr val="dk1"/>
              </a:buClr>
              <a:buSzPts val="1000"/>
              <a:buFont typeface="Arial"/>
              <a:buNone/>
              <a:defRPr sz="1000">
                <a:latin typeface="Arial"/>
                <a:ea typeface="Arial"/>
                <a:cs typeface="Arial"/>
                <a:sym typeface="Arial"/>
              </a:defRPr>
            </a:lvl7pPr>
            <a:lvl8pPr marL="3657600" lvl="7" indent="-228600" algn="l">
              <a:lnSpc>
                <a:spcPct val="90000"/>
              </a:lnSpc>
              <a:spcBef>
                <a:spcPts val="500"/>
              </a:spcBef>
              <a:spcAft>
                <a:spcPts val="0"/>
              </a:spcAft>
              <a:buClr>
                <a:schemeClr val="dk1"/>
              </a:buClr>
              <a:buSzPts val="1000"/>
              <a:buFont typeface="Arial"/>
              <a:buNone/>
              <a:defRPr sz="1000">
                <a:latin typeface="Arial"/>
                <a:ea typeface="Arial"/>
                <a:cs typeface="Arial"/>
                <a:sym typeface="Arial"/>
              </a:defRPr>
            </a:lvl8pPr>
            <a:lvl9pPr marL="4114800" lvl="8" indent="-228600" algn="l">
              <a:lnSpc>
                <a:spcPct val="90000"/>
              </a:lnSpc>
              <a:spcBef>
                <a:spcPts val="500"/>
              </a:spcBef>
              <a:spcAft>
                <a:spcPts val="0"/>
              </a:spcAft>
              <a:buClr>
                <a:schemeClr val="dk1"/>
              </a:buClr>
              <a:buSzPts val="1000"/>
              <a:buFont typeface="Arial"/>
              <a:buNone/>
              <a:defRPr sz="1000">
                <a:latin typeface="Arial"/>
                <a:ea typeface="Arial"/>
                <a:cs typeface="Arial"/>
                <a:sym typeface="Arial"/>
              </a:defRPr>
            </a:lvl9pPr>
          </a:lstStyle>
          <a:p>
            <a:endParaRPr/>
          </a:p>
        </p:txBody>
      </p:sp>
      <p:sp>
        <p:nvSpPr>
          <p:cNvPr id="58" name="Google Shape;58;p40"/>
          <p:cNvSpPr txBox="1">
            <a:spLocks noGrp="1"/>
          </p:cNvSpPr>
          <p:nvPr>
            <p:ph type="dt" idx="10"/>
          </p:nvPr>
        </p:nvSpPr>
        <p:spPr>
          <a:xfrm>
            <a:off x="839788" y="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59" name="Google Shape;59;p40"/>
          <p:cNvSpPr txBox="1">
            <a:spLocks noGrp="1"/>
          </p:cNvSpPr>
          <p:nvPr>
            <p:ph type="ftr" idx="11"/>
          </p:nvPr>
        </p:nvSpPr>
        <p:spPr>
          <a:xfrm>
            <a:off x="4089400" y="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60" name="Google Shape;60;p40"/>
          <p:cNvSpPr txBox="1">
            <a:spLocks noGrp="1"/>
          </p:cNvSpPr>
          <p:nvPr>
            <p:ph type="sldNum" idx="12"/>
          </p:nvPr>
        </p:nvSpPr>
        <p:spPr>
          <a:xfrm>
            <a:off x="8612188" y="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40" descr="Logo&#10;&#10;Description automatically generated"/>
          <p:cNvPicPr preferRelativeResize="0"/>
          <p:nvPr/>
        </p:nvPicPr>
        <p:blipFill rotWithShape="1">
          <a:blip r:embed="rId2">
            <a:alphaModFix/>
          </a:blip>
          <a:srcRect/>
          <a:stretch/>
        </p:blipFill>
        <p:spPr>
          <a:xfrm>
            <a:off x="5319712" y="5972728"/>
            <a:ext cx="1552575" cy="832892"/>
          </a:xfrm>
          <a:prstGeom prst="rect">
            <a:avLst/>
          </a:prstGeom>
          <a:noFill/>
          <a:ln>
            <a:noFill/>
          </a:ln>
        </p:spPr>
      </p:pic>
      <p:pic>
        <p:nvPicPr>
          <p:cNvPr id="62" name="Google Shape;62;p40" descr="Logo&#10;&#10;Description automatically generated"/>
          <p:cNvPicPr preferRelativeResize="0"/>
          <p:nvPr/>
        </p:nvPicPr>
        <p:blipFill rotWithShape="1">
          <a:blip r:embed="rId3">
            <a:alphaModFix/>
          </a:blip>
          <a:srcRect/>
          <a:stretch/>
        </p:blipFill>
        <p:spPr>
          <a:xfrm>
            <a:off x="195447" y="5899832"/>
            <a:ext cx="2228909" cy="978684"/>
          </a:xfrm>
          <a:prstGeom prst="rect">
            <a:avLst/>
          </a:prstGeom>
          <a:noFill/>
          <a:ln>
            <a:noFill/>
          </a:ln>
        </p:spPr>
      </p:pic>
      <p:pic>
        <p:nvPicPr>
          <p:cNvPr id="63" name="Google Shape;63;p40" descr="Logo&#10;&#10;Description automatically generated"/>
          <p:cNvPicPr preferRelativeResize="0"/>
          <p:nvPr/>
        </p:nvPicPr>
        <p:blipFill rotWithShape="1">
          <a:blip r:embed="rId4">
            <a:alphaModFix/>
          </a:blip>
          <a:srcRect/>
          <a:stretch/>
        </p:blipFill>
        <p:spPr>
          <a:xfrm>
            <a:off x="9575712" y="6017249"/>
            <a:ext cx="2306475" cy="743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1 1">
  <p:cSld name="TWO_OBJECTS_1_1">
    <p:spTree>
      <p:nvGrpSpPr>
        <p:cNvPr id="1" name="Shape 76"/>
        <p:cNvGrpSpPr/>
        <p:nvPr/>
      </p:nvGrpSpPr>
      <p:grpSpPr>
        <a:xfrm>
          <a:off x="0" y="0"/>
          <a:ext cx="0" cy="0"/>
          <a:chOff x="0" y="0"/>
          <a:chExt cx="0" cy="0"/>
        </a:xfrm>
      </p:grpSpPr>
      <p:sp>
        <p:nvSpPr>
          <p:cNvPr id="77" name="Google Shape;77;g17d83463391_0_32"/>
          <p:cNvSpPr/>
          <p:nvPr/>
        </p:nvSpPr>
        <p:spPr>
          <a:xfrm>
            <a:off x="0" y="5920348"/>
            <a:ext cx="12293700" cy="937800"/>
          </a:xfrm>
          <a:prstGeom prst="rect">
            <a:avLst/>
          </a:prstGeom>
          <a:solidFill>
            <a:srgbClr val="C6C8CA">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g17d83463391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A300"/>
              </a:buClr>
              <a:buSzPts val="18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79" name="Google Shape;79;g17d83463391_0_32"/>
          <p:cNvSpPr txBox="1">
            <a:spLocks noGrp="1"/>
          </p:cNvSpPr>
          <p:nvPr>
            <p:ph type="dt" idx="10"/>
          </p:nvPr>
        </p:nvSpPr>
        <p:spPr>
          <a:xfrm>
            <a:off x="838200" y="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80" name="Google Shape;80;g17d83463391_0_32"/>
          <p:cNvSpPr txBox="1">
            <a:spLocks noGrp="1"/>
          </p:cNvSpPr>
          <p:nvPr>
            <p:ph type="ftr" idx="11"/>
          </p:nvPr>
        </p:nvSpPr>
        <p:spPr>
          <a:xfrm>
            <a:off x="4089450" y="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
        <p:nvSpPr>
          <p:cNvPr id="81" name="Google Shape;81;g17d83463391_0_32"/>
          <p:cNvSpPr txBox="1">
            <a:spLocks noGrp="1"/>
          </p:cNvSpPr>
          <p:nvPr>
            <p:ph type="sldNum" idx="12"/>
          </p:nvPr>
        </p:nvSpPr>
        <p:spPr>
          <a:xfrm>
            <a:off x="8610600" y="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g17d83463391_0_32"/>
          <p:cNvSpPr/>
          <p:nvPr/>
        </p:nvSpPr>
        <p:spPr>
          <a:xfrm>
            <a:off x="12100560" y="-31750"/>
            <a:ext cx="192900" cy="69597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g17d83463391_0_32"/>
          <p:cNvSpPr>
            <a:spLocks noGrp="1"/>
          </p:cNvSpPr>
          <p:nvPr>
            <p:ph type="pic" idx="2"/>
          </p:nvPr>
        </p:nvSpPr>
        <p:spPr>
          <a:xfrm>
            <a:off x="6585130" y="1395400"/>
            <a:ext cx="4485900" cy="3899100"/>
          </a:xfrm>
          <a:prstGeom prst="rect">
            <a:avLst/>
          </a:prstGeom>
          <a:solidFill>
            <a:srgbClr val="F2F2F2"/>
          </a:solidFill>
          <a:ln>
            <a:noFill/>
          </a:ln>
        </p:spPr>
      </p:sp>
      <p:sp>
        <p:nvSpPr>
          <p:cNvPr id="84" name="Google Shape;84;g17d83463391_0_32"/>
          <p:cNvSpPr>
            <a:spLocks noGrp="1"/>
          </p:cNvSpPr>
          <p:nvPr>
            <p:ph type="pic" idx="3"/>
          </p:nvPr>
        </p:nvSpPr>
        <p:spPr>
          <a:xfrm>
            <a:off x="1222675" y="1395400"/>
            <a:ext cx="4485900" cy="3899100"/>
          </a:xfrm>
          <a:prstGeom prst="rect">
            <a:avLst/>
          </a:prstGeom>
          <a:solidFill>
            <a:srgbClr val="F2F2F2"/>
          </a:solidFill>
          <a:ln>
            <a:noFill/>
          </a:ln>
        </p:spPr>
      </p:sp>
      <p:sp>
        <p:nvSpPr>
          <p:cNvPr id="85" name="Google Shape;85;g17d83463391_0_32"/>
          <p:cNvSpPr txBox="1">
            <a:spLocks noGrp="1"/>
          </p:cNvSpPr>
          <p:nvPr>
            <p:ph type="body" idx="1"/>
          </p:nvPr>
        </p:nvSpPr>
        <p:spPr>
          <a:xfrm>
            <a:off x="874825" y="5357075"/>
            <a:ext cx="5181600" cy="500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marL="3200400" lvl="6"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marL="3657600" lvl="7"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marL="4114800" lvl="8"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a:endParaRPr/>
          </a:p>
        </p:txBody>
      </p:sp>
      <p:sp>
        <p:nvSpPr>
          <p:cNvPr id="86" name="Google Shape;86;g17d83463391_0_32"/>
          <p:cNvSpPr txBox="1">
            <a:spLocks noGrp="1"/>
          </p:cNvSpPr>
          <p:nvPr>
            <p:ph type="body" idx="4"/>
          </p:nvPr>
        </p:nvSpPr>
        <p:spPr>
          <a:xfrm>
            <a:off x="6237275" y="5357075"/>
            <a:ext cx="5181600" cy="500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marL="3200400" lvl="6"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marL="3657600" lvl="7"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marL="4114800" lvl="8" indent="-34290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a:endParaRPr/>
          </a:p>
        </p:txBody>
      </p:sp>
      <p:pic>
        <p:nvPicPr>
          <p:cNvPr id="87" name="Google Shape;87;g17d83463391_0_32" descr="Logo&#10;&#10;Description automatically generated"/>
          <p:cNvPicPr preferRelativeResize="0"/>
          <p:nvPr/>
        </p:nvPicPr>
        <p:blipFill rotWithShape="1">
          <a:blip r:embed="rId2">
            <a:alphaModFix/>
          </a:blip>
          <a:srcRect/>
          <a:stretch/>
        </p:blipFill>
        <p:spPr>
          <a:xfrm>
            <a:off x="5319712" y="5972728"/>
            <a:ext cx="1552575" cy="832892"/>
          </a:xfrm>
          <a:prstGeom prst="rect">
            <a:avLst/>
          </a:prstGeom>
          <a:noFill/>
          <a:ln>
            <a:noFill/>
          </a:ln>
        </p:spPr>
      </p:pic>
      <p:pic>
        <p:nvPicPr>
          <p:cNvPr id="88" name="Google Shape;88;g17d83463391_0_32" descr="Logo&#10;&#10;Description automatically generated"/>
          <p:cNvPicPr preferRelativeResize="0"/>
          <p:nvPr/>
        </p:nvPicPr>
        <p:blipFill rotWithShape="1">
          <a:blip r:embed="rId3">
            <a:alphaModFix/>
          </a:blip>
          <a:srcRect/>
          <a:stretch/>
        </p:blipFill>
        <p:spPr>
          <a:xfrm>
            <a:off x="195447" y="5899832"/>
            <a:ext cx="2228912" cy="978685"/>
          </a:xfrm>
          <a:prstGeom prst="rect">
            <a:avLst/>
          </a:prstGeom>
          <a:noFill/>
          <a:ln>
            <a:noFill/>
          </a:ln>
        </p:spPr>
      </p:pic>
      <p:pic>
        <p:nvPicPr>
          <p:cNvPr id="89" name="Google Shape;89;g17d83463391_0_32" descr="Logo&#10;&#10;Description automatically generated"/>
          <p:cNvPicPr preferRelativeResize="0"/>
          <p:nvPr/>
        </p:nvPicPr>
        <p:blipFill rotWithShape="1">
          <a:blip r:embed="rId4">
            <a:alphaModFix/>
          </a:blip>
          <a:srcRect/>
          <a:stretch/>
        </p:blipFill>
        <p:spPr>
          <a:xfrm>
            <a:off x="9575712" y="6017249"/>
            <a:ext cx="2306475" cy="743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5820FB-4906-49E8-9B42-C960CC7DC56C}" type="datetimeFigureOut">
              <a:rPr lang="en-US" smtClean="0"/>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1CEA3-4F6A-4ECE-A535-94B20A42788E}" type="slidenum">
              <a:rPr lang="en-US" smtClean="0"/>
              <a:t>‹#›</a:t>
            </a:fld>
            <a:endParaRPr lang="en-US"/>
          </a:p>
        </p:txBody>
      </p:sp>
    </p:spTree>
    <p:extLst>
      <p:ext uri="{BB962C8B-B14F-4D97-AF65-F5344CB8AC3E}">
        <p14:creationId xmlns:p14="http://schemas.microsoft.com/office/powerpoint/2010/main" val="274062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marL="228600" indent="-228600">
              <a:buFont typeface="Wingdings" panose="05000000000000000000" pitchFamily="2" charset="2"/>
              <a:buChar char="§"/>
              <a:defRPr/>
            </a:lvl1pPr>
            <a:lvl2pPr marL="4572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marL="228600" indent="-228600">
              <a:buFont typeface="Wingdings" panose="05000000000000000000" pitchFamily="2" charset="2"/>
              <a:buChar char="§"/>
              <a:defRPr/>
            </a:lvl1pPr>
            <a:lvl2pPr marL="4572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5820FB-4906-49E8-9B42-C960CC7DC56C}" type="datetimeFigureOut">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CEA3-4F6A-4ECE-A535-94B20A42788E}" type="slidenum">
              <a:rPr lang="en-US" smtClean="0"/>
              <a:t>‹#›</a:t>
            </a:fld>
            <a:endParaRPr lang="en-US"/>
          </a:p>
        </p:txBody>
      </p:sp>
    </p:spTree>
    <p:extLst>
      <p:ext uri="{BB962C8B-B14F-4D97-AF65-F5344CB8AC3E}">
        <p14:creationId xmlns:p14="http://schemas.microsoft.com/office/powerpoint/2010/main" val="36301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5 Column">
  <p:cSld name="5 Column">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3F3F3F"/>
              </a:buClr>
              <a:buSzPts val="2400"/>
              <a:buFont typeface="Rockwell"/>
              <a:buNone/>
              <a:defRPr>
                <a:solidFill>
                  <a:srgbClr val="3F3F3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7"/>
          <p:cNvSpPr txBox="1">
            <a:spLocks noGrp="1"/>
          </p:cNvSpPr>
          <p:nvPr>
            <p:ph type="body" idx="1"/>
          </p:nvPr>
        </p:nvSpPr>
        <p:spPr>
          <a:xfrm>
            <a:off x="432000" y="1152000"/>
            <a:ext cx="2160000" cy="50392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rgbClr val="3F3F3F"/>
              </a:buClr>
              <a:buSzPts val="1400"/>
              <a:buChar char="•"/>
              <a:defRPr>
                <a:solidFill>
                  <a:srgbClr val="3F3F3F"/>
                </a:solidFill>
              </a:defRPr>
            </a:lvl1pPr>
            <a:lvl2pPr marL="1219170" lvl="1" indent="-406390" algn="l" rtl="0">
              <a:lnSpc>
                <a:spcPct val="90000"/>
              </a:lnSpc>
              <a:spcBef>
                <a:spcPts val="533"/>
              </a:spcBef>
              <a:spcAft>
                <a:spcPts val="0"/>
              </a:spcAft>
              <a:buClr>
                <a:srgbClr val="3F3F3F"/>
              </a:buClr>
              <a:buSzPts val="1200"/>
              <a:buChar char="•"/>
              <a:defRPr>
                <a:solidFill>
                  <a:srgbClr val="3F3F3F"/>
                </a:solidFill>
              </a:defRPr>
            </a:lvl2pPr>
            <a:lvl3pPr marL="1828754" lvl="2" indent="-397923" algn="l" rtl="0">
              <a:lnSpc>
                <a:spcPct val="90000"/>
              </a:lnSpc>
              <a:spcBef>
                <a:spcPts val="533"/>
              </a:spcBef>
              <a:spcAft>
                <a:spcPts val="0"/>
              </a:spcAft>
              <a:buClr>
                <a:srgbClr val="3F3F3F"/>
              </a:buClr>
              <a:buSzPts val="1100"/>
              <a:buChar char="•"/>
              <a:defRPr>
                <a:solidFill>
                  <a:srgbClr val="3F3F3F"/>
                </a:solidFill>
              </a:defRPr>
            </a:lvl3pPr>
            <a:lvl4pPr marL="2438339" lvl="3" indent="-397923" algn="l" rtl="0">
              <a:lnSpc>
                <a:spcPct val="90000"/>
              </a:lnSpc>
              <a:spcBef>
                <a:spcPts val="533"/>
              </a:spcBef>
              <a:spcAft>
                <a:spcPts val="0"/>
              </a:spcAft>
              <a:buClr>
                <a:srgbClr val="3F3F3F"/>
              </a:buClr>
              <a:buSzPts val="1100"/>
              <a:buChar char="•"/>
              <a:defRPr>
                <a:solidFill>
                  <a:srgbClr val="3F3F3F"/>
                </a:solidFill>
              </a:defRPr>
            </a:lvl4pPr>
            <a:lvl5pPr marL="3047924" lvl="4" indent="-397923" algn="l" rtl="0">
              <a:lnSpc>
                <a:spcPct val="90000"/>
              </a:lnSpc>
              <a:spcBef>
                <a:spcPts val="533"/>
              </a:spcBef>
              <a:spcAft>
                <a:spcPts val="0"/>
              </a:spcAft>
              <a:buClr>
                <a:srgbClr val="3F3F3F"/>
              </a:buClr>
              <a:buSzPts val="1100"/>
              <a:buChar char="•"/>
              <a:defRPr>
                <a:solidFill>
                  <a:srgbClr val="3F3F3F"/>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9" name="Google Shape;89;p17"/>
          <p:cNvSpPr txBox="1">
            <a:spLocks noGrp="1"/>
          </p:cNvSpPr>
          <p:nvPr>
            <p:ph type="ftr" idx="11"/>
          </p:nvPr>
        </p:nvSpPr>
        <p:spPr>
          <a:xfrm>
            <a:off x="431999" y="6188628"/>
            <a:ext cx="8784800" cy="36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3F3F3F"/>
              </a:buClr>
              <a:buSzPts val="1100"/>
              <a:buFont typeface="Arial"/>
              <a:buNone/>
              <a:defRPr>
                <a:solidFill>
                  <a:srgbClr val="3F3F3F"/>
                </a:solidFill>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90" name="Google Shape;90;p17"/>
          <p:cNvSpPr>
            <a:spLocks noGrp="1"/>
          </p:cNvSpPr>
          <p:nvPr>
            <p:ph type="sldNum" idx="12"/>
          </p:nvPr>
        </p:nvSpPr>
        <p:spPr>
          <a:xfrm>
            <a:off x="11496369" y="6155189"/>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1pPr>
            <a:lvl2pPr marL="0" marR="0" lvl="1"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2pPr>
            <a:lvl3pPr marL="0" marR="0" lvl="2"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3pPr>
            <a:lvl4pPr marL="0" marR="0" lvl="3"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4pPr>
            <a:lvl5pPr marL="0" marR="0" lvl="4"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5pPr>
            <a:lvl6pPr marL="0" marR="0" lvl="5"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6pPr>
            <a:lvl7pPr marL="0" marR="0" lvl="6"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7pPr>
            <a:lvl8pPr marL="0" marR="0" lvl="7"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8pPr>
            <a:lvl9pPr marL="0" marR="0" lvl="8" indent="0" algn="ctr" rtl="0">
              <a:lnSpc>
                <a:spcPct val="100000"/>
              </a:lnSpc>
              <a:spcBef>
                <a:spcPts val="0"/>
              </a:spcBef>
              <a:spcAft>
                <a:spcPts val="0"/>
              </a:spcAft>
              <a:buClr>
                <a:srgbClr val="3F3F3F"/>
              </a:buClr>
              <a:buSzPts val="900"/>
              <a:buFont typeface="Arial"/>
              <a:buNone/>
              <a:defRPr sz="1200" b="1" i="1" u="none" strike="noStrike" cap="none">
                <a:solidFill>
                  <a:srgbClr val="3F3F3F"/>
                </a:solidFill>
                <a:latin typeface="Rockwell"/>
                <a:ea typeface="Rockwell"/>
                <a:cs typeface="Rockwell"/>
                <a:sym typeface="Rockwell"/>
              </a:defRPr>
            </a:lvl9pPr>
          </a:lstStyle>
          <a:p>
            <a:fld id="{00000000-1234-1234-1234-123412341234}" type="slidenum">
              <a:rPr lang="en" smtClean="0"/>
              <a:pPr/>
              <a:t>‹#›</a:t>
            </a:fld>
            <a:endParaRPr lang="en"/>
          </a:p>
        </p:txBody>
      </p:sp>
      <p:sp>
        <p:nvSpPr>
          <p:cNvPr id="91" name="Google Shape;91;p17"/>
          <p:cNvSpPr txBox="1">
            <a:spLocks noGrp="1"/>
          </p:cNvSpPr>
          <p:nvPr>
            <p:ph type="body" idx="2"/>
          </p:nvPr>
        </p:nvSpPr>
        <p:spPr>
          <a:xfrm>
            <a:off x="2726412" y="1152525"/>
            <a:ext cx="2160400" cy="50388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rgbClr val="3F3F3F"/>
              </a:buClr>
              <a:buSzPts val="1400"/>
              <a:buChar char="•"/>
              <a:defRPr/>
            </a:lvl1pPr>
            <a:lvl2pPr marL="1219170" lvl="1" indent="-423323" algn="l" rtl="0">
              <a:lnSpc>
                <a:spcPct val="90000"/>
              </a:lnSpc>
              <a:spcBef>
                <a:spcPts val="533"/>
              </a:spcBef>
              <a:spcAft>
                <a:spcPts val="0"/>
              </a:spcAft>
              <a:buClr>
                <a:srgbClr val="3F3F3F"/>
              </a:buClr>
              <a:buSzPts val="1400"/>
              <a:buChar char="•"/>
              <a:defRPr/>
            </a:lvl2pPr>
            <a:lvl3pPr marL="1828754" lvl="2" indent="-423323" algn="l" rtl="0">
              <a:lnSpc>
                <a:spcPct val="90000"/>
              </a:lnSpc>
              <a:spcBef>
                <a:spcPts val="533"/>
              </a:spcBef>
              <a:spcAft>
                <a:spcPts val="0"/>
              </a:spcAft>
              <a:buClr>
                <a:srgbClr val="3F3F3F"/>
              </a:buClr>
              <a:buSzPts val="1400"/>
              <a:buChar char="•"/>
              <a:defRPr/>
            </a:lvl3pPr>
            <a:lvl4pPr marL="2438339" lvl="3" indent="-423323" algn="l" rtl="0">
              <a:lnSpc>
                <a:spcPct val="90000"/>
              </a:lnSpc>
              <a:spcBef>
                <a:spcPts val="533"/>
              </a:spcBef>
              <a:spcAft>
                <a:spcPts val="0"/>
              </a:spcAft>
              <a:buClr>
                <a:srgbClr val="3F3F3F"/>
              </a:buClr>
              <a:buSzPts val="1400"/>
              <a:buChar char="•"/>
              <a:defRPr/>
            </a:lvl4pPr>
            <a:lvl5pPr marL="3047924" lvl="4" indent="-423323" algn="l" rtl="0">
              <a:lnSpc>
                <a:spcPct val="90000"/>
              </a:lnSpc>
              <a:spcBef>
                <a:spcPts val="533"/>
              </a:spcBef>
              <a:spcAft>
                <a:spcPts val="0"/>
              </a:spcAft>
              <a:buClr>
                <a:srgbClr val="3F3F3F"/>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2" name="Google Shape;92;p17"/>
          <p:cNvSpPr txBox="1">
            <a:spLocks noGrp="1"/>
          </p:cNvSpPr>
          <p:nvPr>
            <p:ph type="body" idx="3"/>
          </p:nvPr>
        </p:nvSpPr>
        <p:spPr>
          <a:xfrm>
            <a:off x="5021412" y="1152525"/>
            <a:ext cx="2160400" cy="50388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rgbClr val="3F3F3F"/>
              </a:buClr>
              <a:buSzPts val="1400"/>
              <a:buChar char="•"/>
              <a:defRPr/>
            </a:lvl1pPr>
            <a:lvl2pPr marL="1219170" lvl="1" indent="-423323" algn="l" rtl="0">
              <a:lnSpc>
                <a:spcPct val="90000"/>
              </a:lnSpc>
              <a:spcBef>
                <a:spcPts val="533"/>
              </a:spcBef>
              <a:spcAft>
                <a:spcPts val="0"/>
              </a:spcAft>
              <a:buClr>
                <a:srgbClr val="3F3F3F"/>
              </a:buClr>
              <a:buSzPts val="1400"/>
              <a:buChar char="•"/>
              <a:defRPr/>
            </a:lvl2pPr>
            <a:lvl3pPr marL="1828754" lvl="2" indent="-423323" algn="l" rtl="0">
              <a:lnSpc>
                <a:spcPct val="90000"/>
              </a:lnSpc>
              <a:spcBef>
                <a:spcPts val="533"/>
              </a:spcBef>
              <a:spcAft>
                <a:spcPts val="0"/>
              </a:spcAft>
              <a:buClr>
                <a:srgbClr val="3F3F3F"/>
              </a:buClr>
              <a:buSzPts val="1400"/>
              <a:buChar char="•"/>
              <a:defRPr/>
            </a:lvl3pPr>
            <a:lvl4pPr marL="2438339" lvl="3" indent="-423323" algn="l" rtl="0">
              <a:lnSpc>
                <a:spcPct val="90000"/>
              </a:lnSpc>
              <a:spcBef>
                <a:spcPts val="533"/>
              </a:spcBef>
              <a:spcAft>
                <a:spcPts val="0"/>
              </a:spcAft>
              <a:buClr>
                <a:srgbClr val="3F3F3F"/>
              </a:buClr>
              <a:buSzPts val="1400"/>
              <a:buChar char="•"/>
              <a:defRPr/>
            </a:lvl4pPr>
            <a:lvl5pPr marL="3047924" lvl="4" indent="-423323" algn="l" rtl="0">
              <a:lnSpc>
                <a:spcPct val="90000"/>
              </a:lnSpc>
              <a:spcBef>
                <a:spcPts val="533"/>
              </a:spcBef>
              <a:spcAft>
                <a:spcPts val="0"/>
              </a:spcAft>
              <a:buClr>
                <a:srgbClr val="3F3F3F"/>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3" name="Google Shape;93;p17"/>
          <p:cNvSpPr txBox="1">
            <a:spLocks noGrp="1"/>
          </p:cNvSpPr>
          <p:nvPr>
            <p:ph type="body" idx="4"/>
          </p:nvPr>
        </p:nvSpPr>
        <p:spPr>
          <a:xfrm>
            <a:off x="7316412" y="1148060"/>
            <a:ext cx="2160400" cy="50388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rgbClr val="3F3F3F"/>
              </a:buClr>
              <a:buSzPts val="1400"/>
              <a:buChar char="•"/>
              <a:defRPr/>
            </a:lvl1pPr>
            <a:lvl2pPr marL="1219170" lvl="1" indent="-423323" algn="l" rtl="0">
              <a:lnSpc>
                <a:spcPct val="90000"/>
              </a:lnSpc>
              <a:spcBef>
                <a:spcPts val="533"/>
              </a:spcBef>
              <a:spcAft>
                <a:spcPts val="0"/>
              </a:spcAft>
              <a:buClr>
                <a:srgbClr val="3F3F3F"/>
              </a:buClr>
              <a:buSzPts val="1400"/>
              <a:buChar char="•"/>
              <a:defRPr/>
            </a:lvl2pPr>
            <a:lvl3pPr marL="1828754" lvl="2" indent="-423323" algn="l" rtl="0">
              <a:lnSpc>
                <a:spcPct val="90000"/>
              </a:lnSpc>
              <a:spcBef>
                <a:spcPts val="533"/>
              </a:spcBef>
              <a:spcAft>
                <a:spcPts val="0"/>
              </a:spcAft>
              <a:buClr>
                <a:srgbClr val="3F3F3F"/>
              </a:buClr>
              <a:buSzPts val="1400"/>
              <a:buChar char="•"/>
              <a:defRPr/>
            </a:lvl3pPr>
            <a:lvl4pPr marL="2438339" lvl="3" indent="-423323" algn="l" rtl="0">
              <a:lnSpc>
                <a:spcPct val="90000"/>
              </a:lnSpc>
              <a:spcBef>
                <a:spcPts val="533"/>
              </a:spcBef>
              <a:spcAft>
                <a:spcPts val="0"/>
              </a:spcAft>
              <a:buClr>
                <a:srgbClr val="3F3F3F"/>
              </a:buClr>
              <a:buSzPts val="1400"/>
              <a:buChar char="•"/>
              <a:defRPr/>
            </a:lvl4pPr>
            <a:lvl5pPr marL="3047924" lvl="4" indent="-423323" algn="l" rtl="0">
              <a:lnSpc>
                <a:spcPct val="90000"/>
              </a:lnSpc>
              <a:spcBef>
                <a:spcPts val="533"/>
              </a:spcBef>
              <a:spcAft>
                <a:spcPts val="0"/>
              </a:spcAft>
              <a:buClr>
                <a:srgbClr val="3F3F3F"/>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4" name="Google Shape;94;p17"/>
          <p:cNvSpPr txBox="1">
            <a:spLocks noGrp="1"/>
          </p:cNvSpPr>
          <p:nvPr>
            <p:ph type="body" idx="5"/>
          </p:nvPr>
        </p:nvSpPr>
        <p:spPr>
          <a:xfrm>
            <a:off x="9611412" y="1152525"/>
            <a:ext cx="2160400" cy="50388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rgbClr val="3F3F3F"/>
              </a:buClr>
              <a:buSzPts val="1400"/>
              <a:buChar char="•"/>
              <a:defRPr/>
            </a:lvl1pPr>
            <a:lvl2pPr marL="1219170" lvl="1" indent="-423323" algn="l" rtl="0">
              <a:lnSpc>
                <a:spcPct val="90000"/>
              </a:lnSpc>
              <a:spcBef>
                <a:spcPts val="533"/>
              </a:spcBef>
              <a:spcAft>
                <a:spcPts val="0"/>
              </a:spcAft>
              <a:buClr>
                <a:srgbClr val="3F3F3F"/>
              </a:buClr>
              <a:buSzPts val="1400"/>
              <a:buChar char="•"/>
              <a:defRPr/>
            </a:lvl2pPr>
            <a:lvl3pPr marL="1828754" lvl="2" indent="-423323" algn="l" rtl="0">
              <a:lnSpc>
                <a:spcPct val="90000"/>
              </a:lnSpc>
              <a:spcBef>
                <a:spcPts val="533"/>
              </a:spcBef>
              <a:spcAft>
                <a:spcPts val="0"/>
              </a:spcAft>
              <a:buClr>
                <a:srgbClr val="3F3F3F"/>
              </a:buClr>
              <a:buSzPts val="1400"/>
              <a:buChar char="•"/>
              <a:defRPr/>
            </a:lvl3pPr>
            <a:lvl4pPr marL="2438339" lvl="3" indent="-423323" algn="l" rtl="0">
              <a:lnSpc>
                <a:spcPct val="90000"/>
              </a:lnSpc>
              <a:spcBef>
                <a:spcPts val="533"/>
              </a:spcBef>
              <a:spcAft>
                <a:spcPts val="0"/>
              </a:spcAft>
              <a:buClr>
                <a:srgbClr val="3F3F3F"/>
              </a:buClr>
              <a:buSzPts val="1400"/>
              <a:buChar char="•"/>
              <a:defRPr/>
            </a:lvl4pPr>
            <a:lvl5pPr marL="3047924" lvl="4" indent="-423323" algn="l" rtl="0">
              <a:lnSpc>
                <a:spcPct val="90000"/>
              </a:lnSpc>
              <a:spcBef>
                <a:spcPts val="533"/>
              </a:spcBef>
              <a:spcAft>
                <a:spcPts val="0"/>
              </a:spcAft>
              <a:buClr>
                <a:srgbClr val="3F3F3F"/>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73104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A300"/>
              </a:buClr>
              <a:buSzPts val="4400"/>
              <a:buFont typeface="Helvetica Neue"/>
              <a:buNone/>
              <a:defRPr sz="4400" b="0" i="0" u="none" strike="noStrike" cap="none">
                <a:solidFill>
                  <a:srgbClr val="FFA30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8" r:id="rId8"/>
    <p:sldLayoutId id="2147483660" r:id="rId9"/>
    <p:sldLayoutId id="2147483723" r:id="rId10"/>
    <p:sldLayoutId id="2147483724" r:id="rId11"/>
    <p:sldLayoutId id="2147483725" r:id="rId12"/>
    <p:sldLayoutId id="2147483726" r:id="rId13"/>
    <p:sldLayoutId id="2147483727" r:id="rId14"/>
    <p:sldLayoutId id="214748372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1010787562?share=copy"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youtube.com/watch?v=SnNhssOjHNc" TargetMode="External"/><Relationship Id="rId5" Type="http://schemas.openxmlformats.org/officeDocument/2006/relationships/hyperlink" Target="https://www.youtube.com/watch?v=ju3-fzKzJUc" TargetMode="External"/><Relationship Id="rId4" Type="http://schemas.openxmlformats.org/officeDocument/2006/relationships/hyperlink" Target="https://solsmart.org/resource/standard-pathway-training-verification-memo-guidance-and-templat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screeningtool.geoplatform.gov/en/#7.14/32.456/-96.81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txenergyfund.texas.gov/TBP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fema.gov/grants/mitigation/learn/building-resilient-infrastructure-communiti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Lilyana.Gabrielse@wri.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solsmart.org/wp-content/uploads/2024/07/SolSmart-Program-Guide-Standard-Pathway-Final-7.10.24.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A35AE9_1D314DF6.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irec.typeform.com/to/TYPJ8A8p" TargetMode="Externa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A35AE8_DBE994F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descr="Solar panels and wind turbines in front of power lines&#10;&#10;Description automatically generated"/>
          <p:cNvPicPr preferRelativeResize="0"/>
          <p:nvPr/>
        </p:nvPicPr>
        <p:blipFill rotWithShape="1">
          <a:blip r:embed="rId3">
            <a:alphaModFix/>
          </a:blip>
          <a:srcRect t="5599" b="6869"/>
          <a:stretch/>
        </p:blipFill>
        <p:spPr>
          <a:xfrm>
            <a:off x="-10930" y="0"/>
            <a:ext cx="11910656" cy="6959600"/>
          </a:xfrm>
          <a:prstGeom prst="rect">
            <a:avLst/>
          </a:prstGeom>
          <a:noFill/>
          <a:ln>
            <a:noFill/>
          </a:ln>
        </p:spPr>
      </p:pic>
      <p:sp>
        <p:nvSpPr>
          <p:cNvPr id="95" name="Google Shape;95;p1"/>
          <p:cNvSpPr/>
          <p:nvPr/>
        </p:nvSpPr>
        <p:spPr>
          <a:xfrm>
            <a:off x="0" y="0"/>
            <a:ext cx="11910656" cy="6959600"/>
          </a:xfrm>
          <a:prstGeom prst="rect">
            <a:avLst/>
          </a:prstGeom>
          <a:solidFill>
            <a:srgbClr val="C6C8CA">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a:spLocks noGrp="1"/>
          </p:cNvSpPr>
          <p:nvPr>
            <p:ph type="ctrTitle"/>
          </p:nvPr>
        </p:nvSpPr>
        <p:spPr>
          <a:xfrm>
            <a:off x="-12215" y="2381053"/>
            <a:ext cx="11910656" cy="2033834"/>
          </a:xfrm>
          <a:prstGeom prst="rect">
            <a:avLst/>
          </a:prstGeom>
          <a:solidFill>
            <a:schemeClr val="lt1">
              <a:alpha val="74117"/>
            </a:schemeClr>
          </a:solidFill>
          <a:ln>
            <a:noFill/>
          </a:ln>
          <a:effectLst>
            <a:outerShdw blurRad="63500" dist="38100" dir="2700000">
              <a:srgbClr val="000000">
                <a:alpha val="24000"/>
              </a:srgbClr>
            </a:outerShdw>
          </a:effectLst>
        </p:spPr>
        <p:txBody>
          <a:bodyPr spcFirstLastPara="1" wrap="square" lIns="91425" tIns="45700" rIns="91425" bIns="45700" anchor="t" anchorCtr="0">
            <a:normAutofit/>
          </a:bodyPr>
          <a:lstStyle/>
          <a:p>
            <a:pPr algn="ctr">
              <a:lnSpc>
                <a:spcPct val="100000"/>
              </a:lnSpc>
              <a:spcBef>
                <a:spcPts val="1200"/>
              </a:spcBef>
              <a:defRPr/>
            </a:pPr>
            <a:br>
              <a:rPr lang="en-US" sz="3600" b="1">
                <a:effectLst>
                  <a:outerShdw blurRad="38100" dist="38100" dir="2700000" algn="tl">
                    <a:srgbClr val="000000">
                      <a:alpha val="43137"/>
                    </a:srgbClr>
                  </a:outerShdw>
                </a:effectLst>
                <a:latin typeface="Arial"/>
                <a:cs typeface="Arial"/>
                <a:sym typeface="Arial"/>
              </a:rPr>
            </a:br>
            <a:r>
              <a:rPr lang="en-US" sz="3600" b="1">
                <a:effectLst>
                  <a:outerShdw blurRad="38100" dist="38100" dir="2700000" algn="tl">
                    <a:srgbClr val="000000">
                      <a:alpha val="43137"/>
                    </a:srgbClr>
                  </a:outerShdw>
                </a:effectLst>
                <a:latin typeface="Arial"/>
                <a:cs typeface="Arial"/>
                <a:sym typeface="Arial"/>
              </a:rPr>
              <a:t>Next Steps &amp; Cohort Close-out</a:t>
            </a:r>
            <a:br>
              <a:rPr lang="en-US" sz="3600" b="1">
                <a:effectLst>
                  <a:outerShdw blurRad="38100" dist="38100" dir="2700000" algn="tl">
                    <a:srgbClr val="000000">
                      <a:alpha val="43137"/>
                    </a:srgbClr>
                  </a:outerShdw>
                </a:effectLst>
                <a:latin typeface="Arial"/>
                <a:cs typeface="Arial"/>
              </a:rPr>
            </a:br>
            <a:r>
              <a:rPr lang="en-US" sz="2200" b="1">
                <a:effectLst>
                  <a:outerShdw blurRad="38100" dist="38100" dir="2700000" algn="tl">
                    <a:srgbClr val="000000">
                      <a:alpha val="43137"/>
                    </a:srgbClr>
                  </a:outerShdw>
                </a:effectLst>
                <a:latin typeface="Arial"/>
                <a:cs typeface="Arial"/>
              </a:rPr>
              <a:t>July 31, 2025</a:t>
            </a:r>
            <a:endParaRPr lang="en-US" sz="2200"/>
          </a:p>
        </p:txBody>
      </p:sp>
      <p:sp>
        <p:nvSpPr>
          <p:cNvPr id="2" name="Google Shape;99;p1">
            <a:extLst>
              <a:ext uri="{FF2B5EF4-FFF2-40B4-BE49-F238E27FC236}">
                <a16:creationId xmlns:a16="http://schemas.microsoft.com/office/drawing/2014/main" id="{D8FC23B6-971F-A19B-0E9E-304C951E08F8}"/>
              </a:ext>
            </a:extLst>
          </p:cNvPr>
          <p:cNvSpPr txBox="1">
            <a:spLocks/>
          </p:cNvSpPr>
          <p:nvPr/>
        </p:nvSpPr>
        <p:spPr>
          <a:xfrm>
            <a:off x="-21860" y="0"/>
            <a:ext cx="11943446" cy="1315617"/>
          </a:xfrm>
          <a:prstGeom prst="rect">
            <a:avLst/>
          </a:prstGeom>
          <a:solidFill>
            <a:schemeClr val="lt1">
              <a:alpha val="74117"/>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1200"/>
              </a:spcBef>
              <a:buFont typeface="Arial"/>
              <a:buNone/>
            </a:pPr>
            <a:endParaRPr lang="en-US">
              <a:latin typeface="Arial"/>
              <a:ea typeface="Arial"/>
              <a:cs typeface="Arial"/>
              <a:sym typeface="Arial"/>
            </a:endParaRPr>
          </a:p>
        </p:txBody>
      </p:sp>
      <p:pic>
        <p:nvPicPr>
          <p:cNvPr id="97" name="Google Shape;97;p1" descr="Logo&#10;&#10;Description automatically generated"/>
          <p:cNvPicPr preferRelativeResize="0"/>
          <p:nvPr/>
        </p:nvPicPr>
        <p:blipFill rotWithShape="1">
          <a:blip r:embed="rId4">
            <a:alphaModFix/>
          </a:blip>
          <a:srcRect/>
          <a:stretch/>
        </p:blipFill>
        <p:spPr>
          <a:xfrm>
            <a:off x="9498563" y="110122"/>
            <a:ext cx="2186655" cy="1095371"/>
          </a:xfrm>
          <a:prstGeom prst="rect">
            <a:avLst/>
          </a:prstGeom>
          <a:noFill/>
          <a:ln>
            <a:noFill/>
          </a:ln>
          <a:effectLst>
            <a:outerShdw blurRad="50800" dist="38100" dir="5400000" algn="t" rotWithShape="0">
              <a:srgbClr val="000000">
                <a:alpha val="40000"/>
              </a:srgbClr>
            </a:outerShdw>
          </a:effectLst>
        </p:spPr>
      </p:pic>
      <p:sp>
        <p:nvSpPr>
          <p:cNvPr id="98" name="Google Shape;98;p1"/>
          <p:cNvSpPr/>
          <p:nvPr/>
        </p:nvSpPr>
        <p:spPr>
          <a:xfrm>
            <a:off x="11899726" y="0"/>
            <a:ext cx="393875"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black and blue logo&#10;&#10;AI-generated content may be incorrect.">
            <a:extLst>
              <a:ext uri="{FF2B5EF4-FFF2-40B4-BE49-F238E27FC236}">
                <a16:creationId xmlns:a16="http://schemas.microsoft.com/office/drawing/2014/main" id="{90D7A9C7-F073-F0F7-EC33-8529589CF2C3}"/>
              </a:ext>
            </a:extLst>
          </p:cNvPr>
          <p:cNvPicPr>
            <a:picLocks noChangeAspect="1"/>
          </p:cNvPicPr>
          <p:nvPr/>
        </p:nvPicPr>
        <p:blipFill>
          <a:blip r:embed="rId5"/>
          <a:stretch>
            <a:fillRect/>
          </a:stretch>
        </p:blipFill>
        <p:spPr>
          <a:xfrm>
            <a:off x="118669" y="54383"/>
            <a:ext cx="1750824" cy="1151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C6A399-D15F-50C6-8DE5-FB67E585C284}"/>
              </a:ext>
            </a:extLst>
          </p:cNvPr>
          <p:cNvSpPr>
            <a:spLocks noGrp="1"/>
          </p:cNvSpPr>
          <p:nvPr>
            <p:ph type="title"/>
          </p:nvPr>
        </p:nvSpPr>
        <p:spPr>
          <a:xfrm>
            <a:off x="426000" y="586896"/>
            <a:ext cx="11340000" cy="432000"/>
          </a:xfrm>
        </p:spPr>
        <p:txBody>
          <a:bodyPr/>
          <a:lstStyle/>
          <a:p>
            <a:r>
              <a:rPr lang="en-US">
                <a:solidFill>
                  <a:srgbClr val="FFA300"/>
                </a:solidFill>
              </a:rPr>
              <a:t>How Many Points Do You have?</a:t>
            </a:r>
          </a:p>
        </p:txBody>
      </p:sp>
      <p:sp>
        <p:nvSpPr>
          <p:cNvPr id="3" name="Slide Number Placeholder 2">
            <a:extLst>
              <a:ext uri="{FF2B5EF4-FFF2-40B4-BE49-F238E27FC236}">
                <a16:creationId xmlns:a16="http://schemas.microsoft.com/office/drawing/2014/main" id="{B456FB74-6288-F65F-D5C7-50C7A86F20CE}"/>
              </a:ext>
            </a:extLst>
          </p:cNvPr>
          <p:cNvSpPr>
            <a:spLocks noGrp="1"/>
          </p:cNvSpPr>
          <p:nvPr>
            <p:ph type="sldNum" idx="12"/>
          </p:nvPr>
        </p:nvSpPr>
        <p:spPr>
          <a:xfrm>
            <a:off x="11431055" y="6411724"/>
            <a:ext cx="432000" cy="432000"/>
          </a:xfrm>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10" name="Text Placeholder 9">
            <a:extLst>
              <a:ext uri="{FF2B5EF4-FFF2-40B4-BE49-F238E27FC236}">
                <a16:creationId xmlns:a16="http://schemas.microsoft.com/office/drawing/2014/main" id="{21CBBCA3-E75A-46D6-B695-1B8DBBBF6F1F}"/>
              </a:ext>
            </a:extLst>
          </p:cNvPr>
          <p:cNvSpPr>
            <a:spLocks noGrp="1"/>
          </p:cNvSpPr>
          <p:nvPr>
            <p:ph type="body" idx="2"/>
          </p:nvPr>
        </p:nvSpPr>
        <p:spPr>
          <a:xfrm>
            <a:off x="7892805" y="1458798"/>
            <a:ext cx="3629857" cy="2417486"/>
          </a:xfrm>
        </p:spPr>
        <p:txBody>
          <a:bodyPr/>
          <a:lstStyle/>
          <a:p>
            <a:pPr marL="186262" indent="0">
              <a:buNone/>
            </a:pPr>
            <a:r>
              <a:rPr lang="en-US" sz="2000"/>
              <a:t>Permitting and Inspection Training</a:t>
            </a:r>
          </a:p>
          <a:p>
            <a:r>
              <a:rPr lang="en-US" sz="2000"/>
              <a:t>Office hours on April 24th</a:t>
            </a:r>
          </a:p>
          <a:p>
            <a:r>
              <a:rPr lang="en-US" sz="2000">
                <a:hlinkClick r:id="rId3"/>
              </a:rPr>
              <a:t>Recording of the Training </a:t>
            </a:r>
            <a:r>
              <a:rPr lang="en-US" sz="2000"/>
              <a:t> </a:t>
            </a:r>
          </a:p>
          <a:p>
            <a:r>
              <a:rPr lang="en-US" sz="2000">
                <a:hlinkClick r:id="rId4"/>
              </a:rPr>
              <a:t>Verification Memo</a:t>
            </a:r>
            <a:endParaRPr lang="en-US" sz="2000"/>
          </a:p>
          <a:p>
            <a:pPr marL="186262" indent="0">
              <a:buNone/>
            </a:pPr>
            <a:endParaRPr lang="en-US"/>
          </a:p>
        </p:txBody>
      </p:sp>
      <p:sp>
        <p:nvSpPr>
          <p:cNvPr id="11" name="Text Placeholder 10">
            <a:extLst>
              <a:ext uri="{FF2B5EF4-FFF2-40B4-BE49-F238E27FC236}">
                <a16:creationId xmlns:a16="http://schemas.microsoft.com/office/drawing/2014/main" id="{9C38E8D0-F097-93FC-70AF-B825970191D0}"/>
              </a:ext>
            </a:extLst>
          </p:cNvPr>
          <p:cNvSpPr>
            <a:spLocks noGrp="1"/>
          </p:cNvSpPr>
          <p:nvPr>
            <p:ph type="body" idx="3"/>
          </p:nvPr>
        </p:nvSpPr>
        <p:spPr>
          <a:xfrm>
            <a:off x="4181179" y="1458798"/>
            <a:ext cx="3629857" cy="2609234"/>
          </a:xfrm>
        </p:spPr>
        <p:txBody>
          <a:bodyPr/>
          <a:lstStyle/>
          <a:p>
            <a:pPr marL="186262" indent="0">
              <a:buNone/>
            </a:pPr>
            <a:r>
              <a:rPr lang="en-US" sz="2000"/>
              <a:t>Planning &amp; Zoning Training</a:t>
            </a:r>
          </a:p>
          <a:p>
            <a:r>
              <a:rPr lang="en-US" sz="1800"/>
              <a:t>March 27th</a:t>
            </a:r>
          </a:p>
          <a:p>
            <a:r>
              <a:rPr lang="en-US" sz="2000">
                <a:hlinkClick r:id="rId5"/>
              </a:rPr>
              <a:t>Recording</a:t>
            </a:r>
            <a:r>
              <a:rPr lang="en-US" sz="2000"/>
              <a:t> </a:t>
            </a:r>
          </a:p>
          <a:p>
            <a:r>
              <a:rPr lang="en-US" sz="2000">
                <a:hlinkClick r:id="rId4"/>
              </a:rPr>
              <a:t>Verification Memo</a:t>
            </a:r>
            <a:endParaRPr lang="en-US" sz="2000"/>
          </a:p>
        </p:txBody>
      </p:sp>
      <p:sp>
        <p:nvSpPr>
          <p:cNvPr id="12" name="Text Placeholder 11">
            <a:extLst>
              <a:ext uri="{FF2B5EF4-FFF2-40B4-BE49-F238E27FC236}">
                <a16:creationId xmlns:a16="http://schemas.microsoft.com/office/drawing/2014/main" id="{BE959DC2-946D-FF39-E748-566F7F33E345}"/>
              </a:ext>
            </a:extLst>
          </p:cNvPr>
          <p:cNvSpPr>
            <a:spLocks noGrp="1"/>
          </p:cNvSpPr>
          <p:nvPr>
            <p:ph type="body" idx="4"/>
          </p:nvPr>
        </p:nvSpPr>
        <p:spPr>
          <a:xfrm>
            <a:off x="523581" y="1563591"/>
            <a:ext cx="3629855" cy="2705708"/>
          </a:xfrm>
        </p:spPr>
        <p:txBody>
          <a:bodyPr/>
          <a:lstStyle/>
          <a:p>
            <a:pPr marL="186262" indent="0">
              <a:buNone/>
            </a:pPr>
            <a:r>
              <a:rPr lang="en-US" sz="2000"/>
              <a:t>Regulatory/Market Training</a:t>
            </a:r>
          </a:p>
          <a:p>
            <a:r>
              <a:rPr lang="en-US" sz="1800"/>
              <a:t>February 27th</a:t>
            </a:r>
          </a:p>
          <a:p>
            <a:r>
              <a:rPr lang="en-US" sz="2000">
                <a:hlinkClick r:id="rId6"/>
              </a:rPr>
              <a:t>Recording</a:t>
            </a:r>
            <a:r>
              <a:rPr lang="en-US" sz="2000"/>
              <a:t> </a:t>
            </a:r>
          </a:p>
          <a:p>
            <a:r>
              <a:rPr lang="en-US" sz="2000">
                <a:hlinkClick r:id="rId4"/>
              </a:rPr>
              <a:t>Verification Memo</a:t>
            </a:r>
            <a:endParaRPr lang="en-US" sz="2000"/>
          </a:p>
        </p:txBody>
      </p:sp>
      <p:sp>
        <p:nvSpPr>
          <p:cNvPr id="17" name="TextBox 16">
            <a:extLst>
              <a:ext uri="{FF2B5EF4-FFF2-40B4-BE49-F238E27FC236}">
                <a16:creationId xmlns:a16="http://schemas.microsoft.com/office/drawing/2014/main" id="{9AB9593B-BE0B-F9F5-EAA2-ED6307AA732D}"/>
              </a:ext>
            </a:extLst>
          </p:cNvPr>
          <p:cNvSpPr txBox="1"/>
          <p:nvPr/>
        </p:nvSpPr>
        <p:spPr>
          <a:xfrm>
            <a:off x="957944" y="4222410"/>
            <a:ext cx="4190999" cy="523220"/>
          </a:xfrm>
          <a:prstGeom prst="rect">
            <a:avLst/>
          </a:prstGeom>
          <a:noFill/>
        </p:spPr>
        <p:txBody>
          <a:bodyPr wrap="square" lIns="91440" tIns="45720" rIns="91440" bIns="45720" rtlCol="0" anchor="t">
            <a:spAutoFit/>
          </a:bodyPr>
          <a:lstStyle/>
          <a:p>
            <a:pPr algn="ctr"/>
            <a:r>
              <a:rPr lang="en-US" sz="2800"/>
              <a:t>10 Points          +</a:t>
            </a:r>
          </a:p>
        </p:txBody>
      </p:sp>
      <p:sp>
        <p:nvSpPr>
          <p:cNvPr id="18" name="TextBox 17">
            <a:extLst>
              <a:ext uri="{FF2B5EF4-FFF2-40B4-BE49-F238E27FC236}">
                <a16:creationId xmlns:a16="http://schemas.microsoft.com/office/drawing/2014/main" id="{E4AEA53C-B25B-D04B-D1FF-65D7A906AADD}"/>
              </a:ext>
            </a:extLst>
          </p:cNvPr>
          <p:cNvSpPr txBox="1"/>
          <p:nvPr/>
        </p:nvSpPr>
        <p:spPr>
          <a:xfrm>
            <a:off x="4403800" y="4222410"/>
            <a:ext cx="4103387" cy="523220"/>
          </a:xfrm>
          <a:prstGeom prst="rect">
            <a:avLst/>
          </a:prstGeom>
          <a:noFill/>
        </p:spPr>
        <p:txBody>
          <a:bodyPr wrap="square" lIns="91440" tIns="45720" rIns="91440" bIns="45720" rtlCol="0" anchor="t">
            <a:spAutoFit/>
          </a:bodyPr>
          <a:lstStyle/>
          <a:p>
            <a:pPr algn="ctr"/>
            <a:r>
              <a:rPr lang="en-US" sz="2800"/>
              <a:t>10 Points        +</a:t>
            </a:r>
          </a:p>
        </p:txBody>
      </p:sp>
      <p:sp>
        <p:nvSpPr>
          <p:cNvPr id="20" name="TextBox 19">
            <a:extLst>
              <a:ext uri="{FF2B5EF4-FFF2-40B4-BE49-F238E27FC236}">
                <a16:creationId xmlns:a16="http://schemas.microsoft.com/office/drawing/2014/main" id="{D31D8C0F-975D-36AC-43D1-FFE0E8540D1E}"/>
              </a:ext>
            </a:extLst>
          </p:cNvPr>
          <p:cNvSpPr txBox="1"/>
          <p:nvPr/>
        </p:nvSpPr>
        <p:spPr>
          <a:xfrm>
            <a:off x="8283626" y="4222410"/>
            <a:ext cx="2122715" cy="523220"/>
          </a:xfrm>
          <a:prstGeom prst="rect">
            <a:avLst/>
          </a:prstGeom>
          <a:noFill/>
        </p:spPr>
        <p:txBody>
          <a:bodyPr wrap="square" rtlCol="0">
            <a:spAutoFit/>
          </a:bodyPr>
          <a:lstStyle/>
          <a:p>
            <a:pPr algn="ctr"/>
            <a:r>
              <a:rPr lang="en-US" sz="2800"/>
              <a:t>20 Points</a:t>
            </a:r>
          </a:p>
        </p:txBody>
      </p:sp>
      <p:sp>
        <p:nvSpPr>
          <p:cNvPr id="21" name="Right Brace 20">
            <a:extLst>
              <a:ext uri="{FF2B5EF4-FFF2-40B4-BE49-F238E27FC236}">
                <a16:creationId xmlns:a16="http://schemas.microsoft.com/office/drawing/2014/main" id="{BDEFA9A9-0A5B-116D-CBAA-FCE9C5187A2B}"/>
              </a:ext>
            </a:extLst>
          </p:cNvPr>
          <p:cNvSpPr/>
          <p:nvPr/>
        </p:nvSpPr>
        <p:spPr>
          <a:xfrm rot="5400000">
            <a:off x="5548994" y="-135567"/>
            <a:ext cx="963384" cy="10559143"/>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rgbClr val="FFA300"/>
              </a:solidFill>
            </a:endParaRPr>
          </a:p>
        </p:txBody>
      </p:sp>
      <p:sp>
        <p:nvSpPr>
          <p:cNvPr id="23" name="TextBox 22">
            <a:extLst>
              <a:ext uri="{FF2B5EF4-FFF2-40B4-BE49-F238E27FC236}">
                <a16:creationId xmlns:a16="http://schemas.microsoft.com/office/drawing/2014/main" id="{9E5504F0-A0BB-BEEB-7794-CA477C05D914}"/>
              </a:ext>
            </a:extLst>
          </p:cNvPr>
          <p:cNvSpPr txBox="1"/>
          <p:nvPr/>
        </p:nvSpPr>
        <p:spPr>
          <a:xfrm>
            <a:off x="3665797" y="5642552"/>
            <a:ext cx="4841390" cy="892552"/>
          </a:xfrm>
          <a:prstGeom prst="rect">
            <a:avLst/>
          </a:prstGeom>
          <a:noFill/>
        </p:spPr>
        <p:txBody>
          <a:bodyPr wrap="none" rtlCol="0">
            <a:spAutoFit/>
          </a:bodyPr>
          <a:lstStyle/>
          <a:p>
            <a:pPr algn="ctr"/>
            <a:r>
              <a:rPr lang="en-US" sz="3200">
                <a:solidFill>
                  <a:srgbClr val="FFA300"/>
                </a:solidFill>
              </a:rPr>
              <a:t>40 Points</a:t>
            </a:r>
          </a:p>
          <a:p>
            <a:pPr algn="ctr"/>
            <a:r>
              <a:rPr lang="en-US" sz="2000">
                <a:solidFill>
                  <a:srgbClr val="FFA300"/>
                </a:solidFill>
              </a:rPr>
              <a:t>Only 20 more are needed for designation</a:t>
            </a:r>
          </a:p>
        </p:txBody>
      </p:sp>
    </p:spTree>
    <p:extLst>
      <p:ext uri="{BB962C8B-B14F-4D97-AF65-F5344CB8AC3E}">
        <p14:creationId xmlns:p14="http://schemas.microsoft.com/office/powerpoint/2010/main" val="257011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D0014-C457-9708-9B39-3EAD0B1CED9E}"/>
              </a:ext>
            </a:extLst>
          </p:cNvPr>
          <p:cNvSpPr>
            <a:spLocks noGrp="1"/>
          </p:cNvSpPr>
          <p:nvPr>
            <p:ph type="body" idx="1"/>
          </p:nvPr>
        </p:nvSpPr>
        <p:spPr>
          <a:xfrm>
            <a:off x="838199" y="1692864"/>
            <a:ext cx="10517263" cy="3981873"/>
          </a:xfrm>
        </p:spPr>
        <p:txBody>
          <a:bodyPr>
            <a:normAutofit/>
          </a:bodyPr>
          <a:lstStyle/>
          <a:p>
            <a:pPr marL="50800" indent="0">
              <a:lnSpc>
                <a:spcPct val="100000"/>
              </a:lnSpc>
              <a:spcAft>
                <a:spcPts val="600"/>
              </a:spcAft>
              <a:buNone/>
            </a:pPr>
            <a:r>
              <a:rPr lang="en-US" b="1"/>
              <a:t>Please share:</a:t>
            </a:r>
          </a:p>
          <a:p>
            <a:pPr>
              <a:lnSpc>
                <a:spcPct val="100000"/>
              </a:lnSpc>
              <a:spcAft>
                <a:spcPts val="600"/>
              </a:spcAft>
            </a:pPr>
            <a:r>
              <a:rPr lang="en-US" sz="2600"/>
              <a:t>Your name and community</a:t>
            </a:r>
          </a:p>
          <a:p>
            <a:pPr>
              <a:lnSpc>
                <a:spcPct val="100000"/>
              </a:lnSpc>
              <a:spcAft>
                <a:spcPts val="600"/>
              </a:spcAft>
            </a:pPr>
            <a:r>
              <a:rPr lang="en-US" sz="2600"/>
              <a:t>What designation level you’re pursuing</a:t>
            </a:r>
          </a:p>
          <a:p>
            <a:pPr>
              <a:lnSpc>
                <a:spcPct val="100000"/>
              </a:lnSpc>
              <a:spcAft>
                <a:spcPts val="600"/>
              </a:spcAft>
            </a:pPr>
            <a:r>
              <a:rPr lang="en-US" sz="2600"/>
              <a:t>What have you been working on related to </a:t>
            </a:r>
            <a:r>
              <a:rPr lang="en-US" sz="2600" err="1"/>
              <a:t>SolSmart</a:t>
            </a:r>
            <a:r>
              <a:rPr lang="en-US" sz="2600"/>
              <a:t> designation since our last cohort session? Do you have any upcoming needs?</a:t>
            </a:r>
            <a:endParaRPr lang="en-US"/>
          </a:p>
          <a:p>
            <a:pPr>
              <a:lnSpc>
                <a:spcPct val="100000"/>
              </a:lnSpc>
              <a:spcAft>
                <a:spcPts val="600"/>
              </a:spcAft>
            </a:pPr>
            <a:r>
              <a:rPr lang="en-US" sz="2600"/>
              <a:t>Any additional updates for the benefit of the group?</a:t>
            </a:r>
            <a:endParaRPr lang="en-US"/>
          </a:p>
        </p:txBody>
      </p:sp>
      <p:sp>
        <p:nvSpPr>
          <p:cNvPr id="3" name="Slide Number Placeholder 2">
            <a:extLst>
              <a:ext uri="{FF2B5EF4-FFF2-40B4-BE49-F238E27FC236}">
                <a16:creationId xmlns:a16="http://schemas.microsoft.com/office/drawing/2014/main" id="{2C574E0A-97EE-9818-7028-AF11C4DEF5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Title 3">
            <a:extLst>
              <a:ext uri="{FF2B5EF4-FFF2-40B4-BE49-F238E27FC236}">
                <a16:creationId xmlns:a16="http://schemas.microsoft.com/office/drawing/2014/main" id="{299E0EA4-6DC1-BC46-A5F0-A4C9258074C4}"/>
              </a:ext>
            </a:extLst>
          </p:cNvPr>
          <p:cNvSpPr>
            <a:spLocks noGrp="1"/>
          </p:cNvSpPr>
          <p:nvPr>
            <p:ph type="title"/>
          </p:nvPr>
        </p:nvSpPr>
        <p:spPr/>
        <p:txBody>
          <a:bodyPr/>
          <a:lstStyle/>
          <a:p>
            <a:r>
              <a:rPr lang="en-US"/>
              <a:t>Peer check-in prompts</a:t>
            </a:r>
          </a:p>
        </p:txBody>
      </p:sp>
      <p:pic>
        <p:nvPicPr>
          <p:cNvPr id="5" name="Picture 4" descr="A black and blue logo&#10;&#10;AI-generated content may be incorrect.">
            <a:extLst>
              <a:ext uri="{FF2B5EF4-FFF2-40B4-BE49-F238E27FC236}">
                <a16:creationId xmlns:a16="http://schemas.microsoft.com/office/drawing/2014/main" id="{0ADECFCC-2291-4066-682E-332911E7F2EC}"/>
              </a:ext>
            </a:extLst>
          </p:cNvPr>
          <p:cNvPicPr>
            <a:picLocks noChangeAspect="1"/>
          </p:cNvPicPr>
          <p:nvPr/>
        </p:nvPicPr>
        <p:blipFill>
          <a:blip r:embed="rId2"/>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479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descr="Solar panels and wind turbines in front of power lines&#10;&#10;Description automatically generated"/>
          <p:cNvPicPr preferRelativeResize="0"/>
          <p:nvPr/>
        </p:nvPicPr>
        <p:blipFill rotWithShape="1">
          <a:blip r:embed="rId3">
            <a:alphaModFix/>
          </a:blip>
          <a:srcRect t="5599" b="6869"/>
          <a:stretch/>
        </p:blipFill>
        <p:spPr>
          <a:xfrm>
            <a:off x="-10930" y="0"/>
            <a:ext cx="11910656" cy="6959600"/>
          </a:xfrm>
          <a:prstGeom prst="rect">
            <a:avLst/>
          </a:prstGeom>
          <a:noFill/>
          <a:ln>
            <a:noFill/>
          </a:ln>
        </p:spPr>
      </p:pic>
      <p:sp>
        <p:nvSpPr>
          <p:cNvPr id="95" name="Google Shape;95;p1"/>
          <p:cNvSpPr/>
          <p:nvPr/>
        </p:nvSpPr>
        <p:spPr>
          <a:xfrm>
            <a:off x="0" y="0"/>
            <a:ext cx="11910656" cy="6959600"/>
          </a:xfrm>
          <a:prstGeom prst="rect">
            <a:avLst/>
          </a:prstGeom>
          <a:solidFill>
            <a:srgbClr val="C6C8CA">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a:spLocks noGrp="1"/>
          </p:cNvSpPr>
          <p:nvPr>
            <p:ph type="ctrTitle"/>
          </p:nvPr>
        </p:nvSpPr>
        <p:spPr>
          <a:xfrm>
            <a:off x="-8853" y="3487365"/>
            <a:ext cx="11910656" cy="867747"/>
          </a:xfrm>
          <a:prstGeom prst="rect">
            <a:avLst/>
          </a:prstGeom>
          <a:solidFill>
            <a:schemeClr val="lt1">
              <a:alpha val="74117"/>
            </a:schemeClr>
          </a:solidFill>
          <a:ln>
            <a:noFill/>
          </a:ln>
        </p:spPr>
        <p:txBody>
          <a:bodyPr spcFirstLastPara="1" wrap="square" lIns="91425" tIns="45700" rIns="91425" bIns="45700" anchor="t" anchorCtr="0">
            <a:normAutofit/>
          </a:bodyPr>
          <a:lstStyle/>
          <a:p>
            <a:pPr algn="ctr">
              <a:spcBef>
                <a:spcPts val="1200"/>
              </a:spcBef>
              <a:buSzPts val="2800"/>
              <a:buFont typeface="Arial"/>
              <a:defRPr/>
            </a:pPr>
            <a:r>
              <a:rPr lang="en-US" sz="3600" b="1">
                <a:effectLst>
                  <a:outerShdw blurRad="38100" dist="38100" dir="2700000" algn="tl">
                    <a:srgbClr val="000000">
                      <a:alpha val="43137"/>
                    </a:srgbClr>
                  </a:outerShdw>
                </a:effectLst>
                <a:latin typeface="Arial"/>
                <a:cs typeface="Arial"/>
                <a:sym typeface="Arial"/>
              </a:rPr>
              <a:t>Initial Considerations for Enhancing Resilience</a:t>
            </a:r>
          </a:p>
        </p:txBody>
      </p:sp>
      <p:sp>
        <p:nvSpPr>
          <p:cNvPr id="2" name="Google Shape;99;p1">
            <a:extLst>
              <a:ext uri="{FF2B5EF4-FFF2-40B4-BE49-F238E27FC236}">
                <a16:creationId xmlns:a16="http://schemas.microsoft.com/office/drawing/2014/main" id="{D8FC23B6-971F-A19B-0E9E-304C951E08F8}"/>
              </a:ext>
            </a:extLst>
          </p:cNvPr>
          <p:cNvSpPr txBox="1">
            <a:spLocks/>
          </p:cNvSpPr>
          <p:nvPr/>
        </p:nvSpPr>
        <p:spPr>
          <a:xfrm>
            <a:off x="-21860" y="0"/>
            <a:ext cx="11943446" cy="1315617"/>
          </a:xfrm>
          <a:prstGeom prst="rect">
            <a:avLst/>
          </a:prstGeom>
          <a:solidFill>
            <a:schemeClr val="lt1">
              <a:alpha val="74117"/>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1200"/>
              </a:spcBef>
              <a:buFont typeface="Arial"/>
              <a:buNone/>
            </a:pPr>
            <a:endParaRPr lang="en-US">
              <a:latin typeface="Arial"/>
              <a:ea typeface="Arial"/>
              <a:cs typeface="Arial"/>
              <a:sym typeface="Arial"/>
            </a:endParaRPr>
          </a:p>
        </p:txBody>
      </p:sp>
      <p:pic>
        <p:nvPicPr>
          <p:cNvPr id="97" name="Google Shape;97;p1" descr="Logo&#10;&#10;Description automatically generated"/>
          <p:cNvPicPr preferRelativeResize="0"/>
          <p:nvPr/>
        </p:nvPicPr>
        <p:blipFill rotWithShape="1">
          <a:blip r:embed="rId4">
            <a:alphaModFix/>
          </a:blip>
          <a:srcRect/>
          <a:stretch/>
        </p:blipFill>
        <p:spPr>
          <a:xfrm>
            <a:off x="9498563" y="110122"/>
            <a:ext cx="2186655" cy="1095371"/>
          </a:xfrm>
          <a:prstGeom prst="rect">
            <a:avLst/>
          </a:prstGeom>
          <a:noFill/>
          <a:ln>
            <a:noFill/>
          </a:ln>
          <a:effectLst>
            <a:outerShdw blurRad="50800" dist="38100" dir="5400000" algn="t" rotWithShape="0">
              <a:srgbClr val="000000">
                <a:alpha val="40000"/>
              </a:srgbClr>
            </a:outerShdw>
          </a:effectLst>
        </p:spPr>
      </p:pic>
      <p:sp>
        <p:nvSpPr>
          <p:cNvPr id="98" name="Google Shape;98;p1"/>
          <p:cNvSpPr/>
          <p:nvPr/>
        </p:nvSpPr>
        <p:spPr>
          <a:xfrm>
            <a:off x="11899726" y="0"/>
            <a:ext cx="393875"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black and blue logo&#10;&#10;AI-generated content may be incorrect.">
            <a:extLst>
              <a:ext uri="{FF2B5EF4-FFF2-40B4-BE49-F238E27FC236}">
                <a16:creationId xmlns:a16="http://schemas.microsoft.com/office/drawing/2014/main" id="{914F928C-155F-9FC9-694F-A23B07E0D978}"/>
              </a:ext>
            </a:extLst>
          </p:cNvPr>
          <p:cNvPicPr>
            <a:picLocks noChangeAspect="1"/>
          </p:cNvPicPr>
          <p:nvPr/>
        </p:nvPicPr>
        <p:blipFill>
          <a:blip r:embed="rId5"/>
          <a:stretch>
            <a:fillRect/>
          </a:stretch>
        </p:blipFill>
        <p:spPr>
          <a:xfrm>
            <a:off x="118669" y="54383"/>
            <a:ext cx="1750824" cy="1151110"/>
          </a:xfrm>
          <a:prstGeom prst="rect">
            <a:avLst/>
          </a:prstGeom>
        </p:spPr>
      </p:pic>
    </p:spTree>
    <p:extLst>
      <p:ext uri="{BB962C8B-B14F-4D97-AF65-F5344CB8AC3E}">
        <p14:creationId xmlns:p14="http://schemas.microsoft.com/office/powerpoint/2010/main" val="246120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301" name="Google Shape;301;p13"/>
          <p:cNvSpPr txBox="1">
            <a:spLocks noGrp="1"/>
          </p:cNvSpPr>
          <p:nvPr>
            <p:ph type="title"/>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p>
            <a:r>
              <a:rPr lang="en-US" sz="4000"/>
              <a:t>A stepwise process for developing a resilience project</a:t>
            </a:r>
            <a:endParaRPr lang="en-US"/>
          </a:p>
        </p:txBody>
      </p:sp>
      <p:pic>
        <p:nvPicPr>
          <p:cNvPr id="1026" name="Picture 2">
            <a:extLst>
              <a:ext uri="{FF2B5EF4-FFF2-40B4-BE49-F238E27FC236}">
                <a16:creationId xmlns:a16="http://schemas.microsoft.com/office/drawing/2014/main" id="{831F9D81-E0FA-7596-B1D5-B70680A7D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894" y="1769672"/>
            <a:ext cx="8914211" cy="39707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3C1C6C-39B6-3B4D-379D-8A020B73E238}"/>
              </a:ext>
            </a:extLst>
          </p:cNvPr>
          <p:cNvSpPr txBox="1"/>
          <p:nvPr/>
        </p:nvSpPr>
        <p:spPr>
          <a:xfrm>
            <a:off x="3024777" y="6606794"/>
            <a:ext cx="6150634" cy="246221"/>
          </a:xfrm>
          <a:prstGeom prst="rect">
            <a:avLst/>
          </a:prstGeom>
          <a:noFill/>
        </p:spPr>
        <p:txBody>
          <a:bodyPr wrap="square" lIns="91440" tIns="45720" rIns="91440" bIns="45720" anchor="t">
            <a:spAutoFit/>
          </a:bodyPr>
          <a:lstStyle/>
          <a:p>
            <a:pPr algn="ctr"/>
            <a:r>
              <a:rPr lang="en-US" sz="1000"/>
              <a:t>Source: https://toolkit.climate.gov/steps-to-resilience/steps-resilience-overview</a:t>
            </a:r>
          </a:p>
        </p:txBody>
      </p:sp>
      <p:pic>
        <p:nvPicPr>
          <p:cNvPr id="2" name="Picture 1" descr="A black and blue logo&#10;&#10;AI-generated content may be incorrect.">
            <a:extLst>
              <a:ext uri="{FF2B5EF4-FFF2-40B4-BE49-F238E27FC236}">
                <a16:creationId xmlns:a16="http://schemas.microsoft.com/office/drawing/2014/main" id="{C44EAAAD-1C53-2BC5-D016-8EF860868201}"/>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066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301" name="Google Shape;301;p13"/>
          <p:cNvSpPr txBox="1">
            <a:spLocks noGrp="1"/>
          </p:cNvSpPr>
          <p:nvPr>
            <p:ph type="title"/>
          </p:nvPr>
        </p:nvSpPr>
        <p:spPr>
          <a:xfrm>
            <a:off x="838200" y="176494"/>
            <a:ext cx="10947779" cy="1371192"/>
          </a:xfrm>
          <a:prstGeom prst="rect">
            <a:avLst/>
          </a:prstGeom>
          <a:noFill/>
          <a:ln>
            <a:noFill/>
          </a:ln>
        </p:spPr>
        <p:txBody>
          <a:bodyPr spcFirstLastPara="1" wrap="square" lIns="91425" tIns="45700" rIns="91425" bIns="45700" anchor="ctr" anchorCtr="0">
            <a:normAutofit fontScale="90000"/>
          </a:bodyPr>
          <a:lstStyle/>
          <a:p>
            <a:r>
              <a:rPr lang="en-US" sz="4000"/>
              <a:t>Engaging with key stakeholders is a critical part of developing a successful resilience-focused project</a:t>
            </a:r>
            <a:endParaRPr lang="en-US"/>
          </a:p>
        </p:txBody>
      </p:sp>
      <p:sp>
        <p:nvSpPr>
          <p:cNvPr id="20" name="TextBox 19">
            <a:extLst>
              <a:ext uri="{FF2B5EF4-FFF2-40B4-BE49-F238E27FC236}">
                <a16:creationId xmlns:a16="http://schemas.microsoft.com/office/drawing/2014/main" id="{084E6EBE-872C-7903-7B3A-0173C81F297B}"/>
              </a:ext>
            </a:extLst>
          </p:cNvPr>
          <p:cNvSpPr txBox="1"/>
          <p:nvPr/>
        </p:nvSpPr>
        <p:spPr>
          <a:xfrm>
            <a:off x="929185" y="1849284"/>
            <a:ext cx="10512820" cy="3826689"/>
          </a:xfrm>
          <a:prstGeom prst="rect">
            <a:avLst/>
          </a:prstGeom>
          <a:noFill/>
        </p:spPr>
        <p:txBody>
          <a:bodyPr wrap="square" lIns="91440" tIns="45720" rIns="91440" bIns="45720" anchor="t">
            <a:spAutoFit/>
          </a:bodyPr>
          <a:lstStyle/>
          <a:p>
            <a:pPr marL="342900" indent="-342900">
              <a:spcAft>
                <a:spcPts val="1000"/>
              </a:spcAft>
              <a:buChar char="•"/>
            </a:pPr>
            <a:r>
              <a:rPr lang="en-US" sz="2000">
                <a:latin typeface="+mj-lt"/>
                <a:ea typeface="PMingLiU"/>
                <a:cs typeface="Vrinda"/>
              </a:rPr>
              <a:t>Key stakeholders to engage include:</a:t>
            </a:r>
          </a:p>
          <a:p>
            <a:pPr marL="800100" lvl="1" indent="-342900">
              <a:spcAft>
                <a:spcPts val="1000"/>
              </a:spcAft>
              <a:buFont typeface="Courier New"/>
              <a:buChar char="o"/>
            </a:pPr>
            <a:r>
              <a:rPr lang="en-US" sz="1600">
                <a:latin typeface="+mj-lt"/>
                <a:ea typeface="PMingLiU"/>
                <a:cs typeface="Vrinda"/>
              </a:rPr>
              <a:t>Community-based organizations</a:t>
            </a:r>
          </a:p>
          <a:p>
            <a:pPr marL="800100" lvl="1" indent="-342900">
              <a:spcAft>
                <a:spcPts val="1000"/>
              </a:spcAft>
              <a:buFont typeface="Courier New"/>
              <a:buChar char="o"/>
            </a:pPr>
            <a:r>
              <a:rPr lang="en-US" sz="1600">
                <a:latin typeface="+mj-lt"/>
                <a:ea typeface="PMingLiU"/>
                <a:cs typeface="Vrinda"/>
              </a:rPr>
              <a:t>Potential site hosts</a:t>
            </a:r>
          </a:p>
          <a:p>
            <a:pPr marL="800100" lvl="1" indent="-342900">
              <a:spcAft>
                <a:spcPts val="1000"/>
              </a:spcAft>
              <a:buFont typeface="Courier New"/>
              <a:buChar char="o"/>
            </a:pPr>
            <a:r>
              <a:rPr lang="en-US" sz="1600">
                <a:latin typeface="+mj-lt"/>
                <a:ea typeface="PMingLiU"/>
                <a:cs typeface="Vrinda"/>
              </a:rPr>
              <a:t>Utilities</a:t>
            </a:r>
          </a:p>
          <a:p>
            <a:pPr marL="800100" lvl="1" indent="-342900">
              <a:spcAft>
                <a:spcPts val="1000"/>
              </a:spcAft>
              <a:buFont typeface="Courier New"/>
              <a:buChar char="o"/>
            </a:pPr>
            <a:r>
              <a:rPr lang="en-US" sz="1600">
                <a:latin typeface="+mj-lt"/>
                <a:ea typeface="PMingLiU"/>
                <a:cs typeface="Vrinda"/>
              </a:rPr>
              <a:t>Installers/project developers</a:t>
            </a:r>
          </a:p>
          <a:p>
            <a:pPr marL="800100" lvl="1" indent="-342900">
              <a:spcAft>
                <a:spcPts val="1000"/>
              </a:spcAft>
              <a:buFont typeface="Courier New"/>
              <a:buChar char="o"/>
            </a:pPr>
            <a:r>
              <a:rPr lang="en-US" sz="1600">
                <a:latin typeface="+mj-lt"/>
                <a:ea typeface="PMingLiU"/>
                <a:cs typeface="Vrinda"/>
              </a:rPr>
              <a:t>Community members</a:t>
            </a:r>
          </a:p>
          <a:p>
            <a:pPr marL="800100" lvl="1" indent="-342900">
              <a:spcAft>
                <a:spcPts val="1000"/>
              </a:spcAft>
              <a:buFont typeface="Courier New"/>
              <a:buChar char="o"/>
              <a:defRPr/>
            </a:pPr>
            <a:r>
              <a:rPr lang="en-US" sz="1600">
                <a:ea typeface="PMingLiU"/>
                <a:cs typeface="Vrinda"/>
              </a:rPr>
              <a:t>Relevant municipal staff and leadership</a:t>
            </a:r>
          </a:p>
          <a:p>
            <a:pPr marL="342900" indent="-342900">
              <a:spcAft>
                <a:spcPts val="1000"/>
              </a:spcAft>
              <a:buFont typeface="Arial"/>
              <a:buChar char="•"/>
              <a:defRPr/>
            </a:pPr>
            <a:r>
              <a:rPr kumimoji="0" lang="en-US" sz="2000" b="0" i="0" u="none" strike="noStrike" kern="0" cap="none" spc="0" normalizeH="0" baseline="0" noProof="0">
                <a:ln>
                  <a:noFill/>
                </a:ln>
                <a:solidFill>
                  <a:srgbClr val="000000"/>
                </a:solidFill>
                <a:effectLst/>
                <a:uLnTx/>
                <a:uFillTx/>
                <a:latin typeface="Arial"/>
                <a:ea typeface="PMingLiU"/>
                <a:cs typeface="Vrinda"/>
                <a:sym typeface="Arial"/>
              </a:rPr>
              <a:t>Each of these stakeholders will have different roles </a:t>
            </a:r>
            <a:r>
              <a:rPr lang="en-US" sz="2000">
                <a:ea typeface="PMingLiU"/>
                <a:cs typeface="Vrinda"/>
              </a:rPr>
              <a:t>throughout the</a:t>
            </a:r>
            <a:r>
              <a:rPr kumimoji="0" lang="en-US" sz="2000" b="0" i="0" u="none" strike="noStrike" kern="0" cap="none" spc="0" normalizeH="0" baseline="0" noProof="0">
                <a:ln>
                  <a:noFill/>
                </a:ln>
                <a:solidFill>
                  <a:srgbClr val="000000"/>
                </a:solidFill>
                <a:effectLst/>
                <a:uLnTx/>
                <a:uFillTx/>
                <a:latin typeface="Arial"/>
                <a:ea typeface="PMingLiU"/>
                <a:cs typeface="Vrinda"/>
                <a:sym typeface="Arial"/>
              </a:rPr>
              <a:t> stepwise process – from ideation through implementation and operations and maintenance.</a:t>
            </a:r>
            <a:endParaRPr lang="en-US" sz="2000" b="0" i="0" u="none" strike="noStrike" kern="0" cap="none" spc="0" normalizeH="0" baseline="0" noProof="0">
              <a:ln>
                <a:noFill/>
              </a:ln>
              <a:solidFill>
                <a:srgbClr val="000000"/>
              </a:solidFill>
              <a:effectLst/>
              <a:uLnTx/>
              <a:uFillTx/>
              <a:latin typeface="Arial"/>
              <a:ea typeface="PMingLiU"/>
              <a:cs typeface="Vrinda"/>
            </a:endParaRPr>
          </a:p>
          <a:p>
            <a:pPr marL="342900" marR="0" lvl="0" indent="-342900" algn="l" defTabSz="914400" rtl="0" eaLnBrk="1" fontAlgn="auto" latinLnBrk="0" hangingPunct="1">
              <a:lnSpc>
                <a:spcPct val="100000"/>
              </a:lnSpc>
              <a:spcBef>
                <a:spcPts val="0"/>
              </a:spcBef>
              <a:spcAft>
                <a:spcPts val="1000"/>
              </a:spcAft>
              <a:buClr>
                <a:srgbClr val="000000"/>
              </a:buClr>
              <a:buSzTx/>
              <a:buFont typeface="Arial"/>
              <a:buChar char="•"/>
              <a:tabLst/>
              <a:defRPr/>
            </a:pPr>
            <a:r>
              <a:rPr lang="en-US" sz="2000">
                <a:ea typeface="PMingLiU"/>
                <a:cs typeface="Vrinda"/>
              </a:rPr>
              <a:t>Clear and consistent communication can be vital to a project’s success.</a:t>
            </a:r>
            <a:endParaRPr lang="en-US" sz="2000" b="0" i="0" u="none" strike="noStrike" kern="0" cap="none" spc="0" normalizeH="0" baseline="0" noProof="0">
              <a:ln>
                <a:noFill/>
              </a:ln>
              <a:solidFill>
                <a:srgbClr val="000000"/>
              </a:solidFill>
              <a:effectLst/>
              <a:uLnTx/>
              <a:uFillTx/>
              <a:latin typeface="Arial"/>
              <a:ea typeface="PMingLiU"/>
              <a:cs typeface="Vrinda"/>
            </a:endParaRPr>
          </a:p>
        </p:txBody>
      </p:sp>
      <p:pic>
        <p:nvPicPr>
          <p:cNvPr id="2" name="Picture 1" descr="A black and blue logo&#10;&#10;AI-generated content may be incorrect.">
            <a:extLst>
              <a:ext uri="{FF2B5EF4-FFF2-40B4-BE49-F238E27FC236}">
                <a16:creationId xmlns:a16="http://schemas.microsoft.com/office/drawing/2014/main" id="{0172AF82-C855-3ED5-82DD-A538695328AB}"/>
              </a:ext>
            </a:extLst>
          </p:cNvPr>
          <p:cNvPicPr>
            <a:picLocks noChangeAspect="1"/>
          </p:cNvPicPr>
          <p:nvPr/>
        </p:nvPicPr>
        <p:blipFill>
          <a:blip r:embed="rId3"/>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62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301" name="Google Shape;301;p13"/>
          <p:cNvSpPr txBox="1">
            <a:spLocks noGrp="1"/>
          </p:cNvSpPr>
          <p:nvPr>
            <p:ph type="title"/>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p>
            <a:r>
              <a:rPr lang="en-US" sz="4000"/>
              <a:t>Analyzing risk can help to determine where and how to deploy resilience-focused projects</a:t>
            </a:r>
            <a:endParaRPr lang="en-US"/>
          </a:p>
        </p:txBody>
      </p:sp>
      <p:sp>
        <p:nvSpPr>
          <p:cNvPr id="4" name="TextBox 3">
            <a:extLst>
              <a:ext uri="{FF2B5EF4-FFF2-40B4-BE49-F238E27FC236}">
                <a16:creationId xmlns:a16="http://schemas.microsoft.com/office/drawing/2014/main" id="{2F3C1C6C-39B6-3B4D-379D-8A020B73E238}"/>
              </a:ext>
            </a:extLst>
          </p:cNvPr>
          <p:cNvSpPr txBox="1"/>
          <p:nvPr/>
        </p:nvSpPr>
        <p:spPr>
          <a:xfrm>
            <a:off x="3132443" y="6636014"/>
            <a:ext cx="6150634" cy="246221"/>
          </a:xfrm>
          <a:prstGeom prst="rect">
            <a:avLst/>
          </a:prstGeom>
          <a:noFill/>
        </p:spPr>
        <p:txBody>
          <a:bodyPr wrap="square">
            <a:spAutoFit/>
          </a:bodyPr>
          <a:lstStyle/>
          <a:p>
            <a:r>
              <a:rPr lang="en-US" sz="1000"/>
              <a:t>Source: https://toolkit.climate.gov/sites/default/files/Nat%27l%20Risk%20Index%20Overview_0.jpg</a:t>
            </a:r>
          </a:p>
        </p:txBody>
      </p:sp>
      <p:grpSp>
        <p:nvGrpSpPr>
          <p:cNvPr id="3" name="Group 2">
            <a:extLst>
              <a:ext uri="{FF2B5EF4-FFF2-40B4-BE49-F238E27FC236}">
                <a16:creationId xmlns:a16="http://schemas.microsoft.com/office/drawing/2014/main" id="{C3392AD8-BED5-CA86-1224-F6D40DF9248A}"/>
              </a:ext>
            </a:extLst>
          </p:cNvPr>
          <p:cNvGrpSpPr/>
          <p:nvPr/>
        </p:nvGrpSpPr>
        <p:grpSpPr>
          <a:xfrm>
            <a:off x="5431508" y="1706024"/>
            <a:ext cx="6652119" cy="4100662"/>
            <a:chOff x="5431508" y="1706024"/>
            <a:chExt cx="6652119" cy="4100662"/>
          </a:xfrm>
        </p:grpSpPr>
        <p:pic>
          <p:nvPicPr>
            <p:cNvPr id="2050" name="Picture 2">
              <a:extLst>
                <a:ext uri="{FF2B5EF4-FFF2-40B4-BE49-F238E27FC236}">
                  <a16:creationId xmlns:a16="http://schemas.microsoft.com/office/drawing/2014/main" id="{92645EAE-BE91-B548-4F7F-80AE5E7B4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508" y="2184400"/>
              <a:ext cx="6652119" cy="362228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01;p13">
              <a:extLst>
                <a:ext uri="{FF2B5EF4-FFF2-40B4-BE49-F238E27FC236}">
                  <a16:creationId xmlns:a16="http://schemas.microsoft.com/office/drawing/2014/main" id="{1B8F77AB-5DF3-8417-4109-E6AEECF4D874}"/>
                </a:ext>
              </a:extLst>
            </p:cNvPr>
            <p:cNvSpPr txBox="1">
              <a:spLocks/>
            </p:cNvSpPr>
            <p:nvPr/>
          </p:nvSpPr>
          <p:spPr>
            <a:xfrm>
              <a:off x="5515257" y="1706024"/>
              <a:ext cx="6484620" cy="345096"/>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A300"/>
                </a:buClr>
                <a:buSzPts val="4400"/>
                <a:buFont typeface="Arial"/>
                <a:buNone/>
                <a:defRPr sz="4400" b="0" i="0" u="none" strike="noStrike" cap="none">
                  <a:solidFill>
                    <a:srgbClr val="FFA3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b="1" u="sng"/>
                <a:t>FEMA’s National Risk Index</a:t>
              </a:r>
              <a:endParaRPr lang="en-US" sz="2400" b="1" u="sng"/>
            </a:p>
          </p:txBody>
        </p:sp>
      </p:grpSp>
      <p:sp>
        <p:nvSpPr>
          <p:cNvPr id="6" name="TextBox 5">
            <a:extLst>
              <a:ext uri="{FF2B5EF4-FFF2-40B4-BE49-F238E27FC236}">
                <a16:creationId xmlns:a16="http://schemas.microsoft.com/office/drawing/2014/main" id="{99EC03D8-5CDD-84EB-E2D4-434F42809CB6}"/>
              </a:ext>
            </a:extLst>
          </p:cNvPr>
          <p:cNvSpPr txBox="1"/>
          <p:nvPr/>
        </p:nvSpPr>
        <p:spPr>
          <a:xfrm>
            <a:off x="754650" y="2046127"/>
            <a:ext cx="4595384" cy="3765133"/>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600" b="0" i="0" u="none" strike="noStrike">
                <a:solidFill>
                  <a:schemeClr val="tx1"/>
                </a:solidFill>
                <a:effectLst/>
                <a:latin typeface="+mn-lt"/>
              </a:rPr>
              <a:t>There are several types of </a:t>
            </a:r>
            <a:r>
              <a:rPr lang="en-US" sz="1600">
                <a:solidFill>
                  <a:schemeClr val="tx1"/>
                </a:solidFill>
                <a:latin typeface="+mn-lt"/>
              </a:rPr>
              <a:t>hazards and associated </a:t>
            </a:r>
            <a:r>
              <a:rPr lang="en-US" sz="1600" b="0" i="0" u="none" strike="noStrike">
                <a:solidFill>
                  <a:schemeClr val="tx1"/>
                </a:solidFill>
                <a:effectLst/>
                <a:latin typeface="+mn-lt"/>
              </a:rPr>
              <a:t>risks</a:t>
            </a:r>
            <a:r>
              <a:rPr lang="en-US" sz="1600">
                <a:solidFill>
                  <a:schemeClr val="tx1"/>
                </a:solidFill>
                <a:latin typeface="+mn-lt"/>
              </a:rPr>
              <a:t>. The </a:t>
            </a:r>
            <a:r>
              <a:rPr lang="en-US" sz="1600" b="0" i="0" u="none" strike="noStrike">
                <a:solidFill>
                  <a:schemeClr val="tx1"/>
                </a:solidFill>
                <a:effectLst/>
                <a:latin typeface="+mn-lt"/>
              </a:rPr>
              <a:t>components </a:t>
            </a:r>
            <a:r>
              <a:rPr lang="en-US" sz="1600">
                <a:solidFill>
                  <a:schemeClr val="tx1"/>
                </a:solidFill>
                <a:latin typeface="+mn-lt"/>
              </a:rPr>
              <a:t>of these risks include </a:t>
            </a:r>
            <a:r>
              <a:rPr lang="en-US" sz="1600" i="0" u="none" strike="noStrike">
                <a:solidFill>
                  <a:schemeClr val="tx1"/>
                </a:solidFill>
                <a:effectLst/>
                <a:latin typeface="+mn-lt"/>
              </a:rPr>
              <a:t>exposure, frequency, and vulnerability</a:t>
            </a:r>
            <a:r>
              <a:rPr lang="en-US" sz="1600">
                <a:solidFill>
                  <a:schemeClr val="tx1"/>
                </a:solidFill>
                <a:latin typeface="+mn-lt"/>
              </a:rPr>
              <a:t>..</a:t>
            </a:r>
            <a:endParaRPr lang="en-US">
              <a:solidFill>
                <a:schemeClr val="tx1"/>
              </a:solidFill>
            </a:endParaRPr>
          </a:p>
          <a:p>
            <a:pPr marL="285750" indent="-285750">
              <a:spcAft>
                <a:spcPts val="600"/>
              </a:spcAft>
              <a:buFont typeface="Arial" panose="020B0604020202020204" pitchFamily="34" charset="0"/>
              <a:buChar char="•"/>
            </a:pPr>
            <a:r>
              <a:rPr lang="en-US" sz="1600">
                <a:solidFill>
                  <a:schemeClr val="tx1"/>
                </a:solidFill>
                <a:latin typeface="+mn-lt"/>
              </a:rPr>
              <a:t>There are several grid indices to consider:</a:t>
            </a:r>
          </a:p>
          <a:p>
            <a:pPr marL="685800" lvl="1" indent="-228600">
              <a:spcAft>
                <a:spcPts val="1000"/>
              </a:spcAft>
              <a:buFont typeface="Courier New"/>
              <a:buChar char="o"/>
            </a:pPr>
            <a:r>
              <a:rPr lang="en-US" sz="1200" i="1">
                <a:solidFill>
                  <a:schemeClr val="tx1"/>
                </a:solidFill>
                <a:latin typeface="+mn-lt"/>
                <a:ea typeface="PMingLiU"/>
                <a:cs typeface="Vrinda"/>
              </a:rPr>
              <a:t>System Average Interruption Frequency Index (SAIFI)</a:t>
            </a:r>
            <a:r>
              <a:rPr lang="en-US" sz="1200">
                <a:solidFill>
                  <a:schemeClr val="tx1"/>
                </a:solidFill>
                <a:latin typeface="+mn-lt"/>
                <a:ea typeface="PMingLiU"/>
                <a:cs typeface="Vrinda"/>
              </a:rPr>
              <a:t>​: The total number of customer interruptions divided by the total number of customers served in a given period, usually a year.</a:t>
            </a:r>
          </a:p>
          <a:p>
            <a:pPr marL="685800" lvl="1" indent="-228600">
              <a:spcAft>
                <a:spcPts val="1000"/>
              </a:spcAft>
              <a:buFont typeface="Courier New"/>
              <a:buChar char="o"/>
            </a:pPr>
            <a:r>
              <a:rPr lang="en-US" sz="1200" i="1">
                <a:solidFill>
                  <a:schemeClr val="tx1"/>
                </a:solidFill>
                <a:latin typeface="+mn-lt"/>
              </a:rPr>
              <a:t>System Average Interruption Duration Index (SAIDI)​</a:t>
            </a:r>
            <a:r>
              <a:rPr lang="en-US" sz="1200">
                <a:solidFill>
                  <a:schemeClr val="tx1"/>
                </a:solidFill>
                <a:latin typeface="+mn-lt"/>
              </a:rPr>
              <a:t>: The total number of minutes of customer interruptions divided by the number of customers served during a given time period.</a:t>
            </a:r>
          </a:p>
          <a:p>
            <a:pPr marL="685800" lvl="1" indent="-228600">
              <a:spcAft>
                <a:spcPts val="1000"/>
              </a:spcAft>
              <a:buFont typeface="Courier New"/>
              <a:buChar char="o"/>
            </a:pPr>
            <a:r>
              <a:rPr lang="en-US" sz="1200" i="1">
                <a:solidFill>
                  <a:schemeClr val="tx1"/>
                </a:solidFill>
                <a:latin typeface="+mn-lt"/>
              </a:rPr>
              <a:t>Customer Average Interruption Duration Index (CAIDI)</a:t>
            </a:r>
            <a:r>
              <a:rPr lang="en-US" sz="1200">
                <a:solidFill>
                  <a:schemeClr val="tx1"/>
                </a:solidFill>
                <a:latin typeface="+mn-lt"/>
              </a:rPr>
              <a:t>​: T</a:t>
            </a:r>
            <a:r>
              <a:rPr lang="en-US" sz="1200" b="0" i="0">
                <a:solidFill>
                  <a:schemeClr val="tx1"/>
                </a:solidFill>
                <a:effectLst/>
                <a:latin typeface="+mn-lt"/>
              </a:rPr>
              <a:t>otal number of minutes customers are without service divided by the total number of interruptions</a:t>
            </a:r>
            <a:r>
              <a:rPr lang="en-US" sz="1200">
                <a:solidFill>
                  <a:schemeClr val="tx1"/>
                </a:solidFill>
                <a:latin typeface="+mn-lt"/>
              </a:rPr>
              <a:t>.</a:t>
            </a:r>
            <a:endParaRPr lang="en-US" sz="1200" b="0" i="0">
              <a:solidFill>
                <a:schemeClr val="tx1"/>
              </a:solidFill>
              <a:effectLst/>
              <a:latin typeface="+mn-lt"/>
            </a:endParaRPr>
          </a:p>
        </p:txBody>
      </p:sp>
      <p:pic>
        <p:nvPicPr>
          <p:cNvPr id="5" name="Picture 4" descr="A black and blue logo&#10;&#10;AI-generated content may be incorrect.">
            <a:extLst>
              <a:ext uri="{FF2B5EF4-FFF2-40B4-BE49-F238E27FC236}">
                <a16:creationId xmlns:a16="http://schemas.microsoft.com/office/drawing/2014/main" id="{B8AC8FAF-E15A-C4CC-2264-E249FB5FA875}"/>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18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301" name="Google Shape;301;p13"/>
          <p:cNvSpPr txBox="1">
            <a:spLocks noGrp="1"/>
          </p:cNvSpPr>
          <p:nvPr>
            <p:ph type="title"/>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p>
            <a:r>
              <a:rPr lang="en-US" sz="4000"/>
              <a:t>Considerations for determining where to site resilience projects</a:t>
            </a:r>
            <a:endParaRPr lang="en-US"/>
          </a:p>
        </p:txBody>
      </p:sp>
      <p:sp>
        <p:nvSpPr>
          <p:cNvPr id="6" name="TextBox 5">
            <a:extLst>
              <a:ext uri="{FF2B5EF4-FFF2-40B4-BE49-F238E27FC236}">
                <a16:creationId xmlns:a16="http://schemas.microsoft.com/office/drawing/2014/main" id="{99EC03D8-5CDD-84EB-E2D4-434F42809CB6}"/>
              </a:ext>
            </a:extLst>
          </p:cNvPr>
          <p:cNvSpPr txBox="1"/>
          <p:nvPr/>
        </p:nvSpPr>
        <p:spPr>
          <a:xfrm>
            <a:off x="863088" y="1709711"/>
            <a:ext cx="6408893" cy="410881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800" b="0" i="0" u="none" strike="noStrike">
                <a:solidFill>
                  <a:srgbClr val="000000"/>
                </a:solidFill>
                <a:effectLst/>
              </a:rPr>
              <a:t>Key questions to ask</a:t>
            </a:r>
            <a:endParaRPr lang="en-US" sz="1200" i="1">
              <a:ea typeface="PMingLiU"/>
              <a:cs typeface="Vrinda"/>
            </a:endParaRPr>
          </a:p>
          <a:p>
            <a:pPr marL="685800" lvl="1" indent="-228600">
              <a:spcAft>
                <a:spcPts val="1000"/>
              </a:spcAft>
              <a:buFont typeface="Courier New"/>
              <a:buChar char="o"/>
            </a:pPr>
            <a:r>
              <a:rPr lang="en-US">
                <a:latin typeface="+mn-lt"/>
                <a:ea typeface="PMingLiU"/>
                <a:cs typeface="Vrinda"/>
              </a:rPr>
              <a:t>Where are people more vulnerable, especially to the risks identified by previous research and community engagement?</a:t>
            </a:r>
          </a:p>
          <a:p>
            <a:pPr marL="685800" lvl="1" indent="-228600">
              <a:spcAft>
                <a:spcPts val="1000"/>
              </a:spcAft>
              <a:buFont typeface="Courier New"/>
              <a:buChar char="o"/>
            </a:pPr>
            <a:r>
              <a:rPr lang="en-US">
                <a:latin typeface="+mn-lt"/>
                <a:ea typeface="PMingLiU"/>
                <a:cs typeface="Vrinda"/>
              </a:rPr>
              <a:t>Where do community members access services?</a:t>
            </a:r>
          </a:p>
          <a:p>
            <a:pPr marL="685800" lvl="1" indent="-228600">
              <a:spcAft>
                <a:spcPts val="1000"/>
              </a:spcAft>
              <a:buFont typeface="Courier New"/>
              <a:buChar char="o"/>
            </a:pPr>
            <a:r>
              <a:rPr lang="en-US">
                <a:latin typeface="+mn-lt"/>
                <a:ea typeface="PMingLiU"/>
                <a:cs typeface="Vrinda"/>
              </a:rPr>
              <a:t>Are there equity implications to locating resilience hubs or microgrids in certain areas? Or other co-benefits associated with siting options?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cs typeface="Arial"/>
                <a:sym typeface="Arial"/>
              </a:rPr>
              <a:t>Tools exist, such as CEJST, to help identify potential geographies that will benefit from enhanced resilience, and there are also mapping tools to help identify potential sites.</a:t>
            </a:r>
            <a:endParaRPr lang="en-US" sz="1800" b="0" i="0" u="none" strike="noStrike" kern="0" cap="none" spc="0" normalizeH="0" baseline="0" noProof="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a:t>Engaging with community members to better define where to site a resilience hub or microgrid will provide valuable on-the-ground context that’s missing from maps.</a:t>
            </a:r>
            <a:r>
              <a:rPr kumimoji="0" lang="en-US" sz="1800" b="0" i="0" u="none" strike="noStrike" kern="0" cap="none" spc="0" normalizeH="0" baseline="0" noProof="0">
                <a:ln>
                  <a:noFill/>
                </a:ln>
                <a:solidFill>
                  <a:srgbClr val="000000"/>
                </a:solidFill>
                <a:effectLst/>
                <a:uLnTx/>
                <a:uFillTx/>
                <a:cs typeface="Arial"/>
                <a:sym typeface="Arial"/>
              </a:rPr>
              <a:t> </a:t>
            </a:r>
            <a:endParaRPr kumimoji="0" lang="en-US" sz="1200" b="0" i="1" u="none" strike="noStrike" kern="0" cap="none" spc="0" normalizeH="0" baseline="0" noProof="0">
              <a:ln>
                <a:noFill/>
              </a:ln>
              <a:solidFill>
                <a:srgbClr val="000000"/>
              </a:solidFill>
              <a:effectLst/>
              <a:uLnTx/>
              <a:uFillTx/>
              <a:ea typeface="PMingLiU"/>
              <a:cs typeface="Vrinda"/>
              <a:sym typeface="Arial"/>
            </a:endParaRPr>
          </a:p>
          <a:p>
            <a:pPr marL="800100" lvl="1" indent="-342900">
              <a:spcAft>
                <a:spcPts val="1000"/>
              </a:spcAft>
              <a:buFont typeface="Courier New"/>
              <a:buChar char="o"/>
            </a:pPr>
            <a:endParaRPr lang="en-US" sz="1200">
              <a:latin typeface="+mj-lt"/>
            </a:endParaRPr>
          </a:p>
        </p:txBody>
      </p:sp>
      <p:grpSp>
        <p:nvGrpSpPr>
          <p:cNvPr id="2" name="Group 1">
            <a:extLst>
              <a:ext uri="{FF2B5EF4-FFF2-40B4-BE49-F238E27FC236}">
                <a16:creationId xmlns:a16="http://schemas.microsoft.com/office/drawing/2014/main" id="{7B6DF1B1-0A09-C12B-E328-2940085F4600}"/>
              </a:ext>
            </a:extLst>
          </p:cNvPr>
          <p:cNvGrpSpPr/>
          <p:nvPr/>
        </p:nvGrpSpPr>
        <p:grpSpPr>
          <a:xfrm>
            <a:off x="7166696" y="1826538"/>
            <a:ext cx="4730241" cy="3433848"/>
            <a:chOff x="7166696" y="1826538"/>
            <a:chExt cx="4730241" cy="3433848"/>
          </a:xfrm>
        </p:grpSpPr>
        <p:pic>
          <p:nvPicPr>
            <p:cNvPr id="5" name="Picture 4">
              <a:extLst>
                <a:ext uri="{FF2B5EF4-FFF2-40B4-BE49-F238E27FC236}">
                  <a16:creationId xmlns:a16="http://schemas.microsoft.com/office/drawing/2014/main" id="{0E6F97FF-FE09-3D61-5E70-652B773C3713}"/>
                </a:ext>
              </a:extLst>
            </p:cNvPr>
            <p:cNvPicPr>
              <a:picLocks noChangeAspect="1"/>
            </p:cNvPicPr>
            <p:nvPr/>
          </p:nvPicPr>
          <p:blipFill>
            <a:blip r:embed="rId3"/>
            <a:stretch>
              <a:fillRect/>
            </a:stretch>
          </p:blipFill>
          <p:spPr>
            <a:xfrm>
              <a:off x="7512052" y="1826538"/>
              <a:ext cx="4042468" cy="2826901"/>
            </a:xfrm>
            <a:prstGeom prst="rect">
              <a:avLst/>
            </a:prstGeom>
          </p:spPr>
        </p:pic>
        <p:sp>
          <p:nvSpPr>
            <p:cNvPr id="7" name="TextBox 6">
              <a:extLst>
                <a:ext uri="{FF2B5EF4-FFF2-40B4-BE49-F238E27FC236}">
                  <a16:creationId xmlns:a16="http://schemas.microsoft.com/office/drawing/2014/main" id="{79BF1103-5603-517F-10EF-9CFA7110659E}"/>
                </a:ext>
              </a:extLst>
            </p:cNvPr>
            <p:cNvSpPr txBox="1"/>
            <p:nvPr/>
          </p:nvSpPr>
          <p:spPr>
            <a:xfrm>
              <a:off x="7166696" y="4737166"/>
              <a:ext cx="4730241" cy="523220"/>
            </a:xfrm>
            <a:prstGeom prst="rect">
              <a:avLst/>
            </a:prstGeom>
            <a:noFill/>
          </p:spPr>
          <p:txBody>
            <a:bodyPr wrap="square" lIns="91440" tIns="45720" rIns="91440" bIns="45720" anchor="t">
              <a:spAutoFit/>
            </a:bodyPr>
            <a:lstStyle/>
            <a:p>
              <a:pPr algn="ctr"/>
              <a:r>
                <a:rPr lang="en-US" b="0" i="0" u="none" strike="noStrike">
                  <a:solidFill>
                    <a:srgbClr val="000000"/>
                  </a:solidFill>
                  <a:effectLst/>
                </a:rPr>
                <a:t>The </a:t>
              </a:r>
              <a:r>
                <a:rPr lang="en-US" b="0" i="0" u="none" strike="noStrike">
                  <a:solidFill>
                    <a:srgbClr val="000000"/>
                  </a:solidFill>
                  <a:effectLst/>
                  <a:hlinkClick r:id="rId4"/>
                </a:rPr>
                <a:t>CEJST Mapping Tool</a:t>
              </a:r>
              <a:r>
                <a:rPr lang="en-US" b="0" i="0" u="none" strike="noStrike">
                  <a:solidFill>
                    <a:srgbClr val="000000"/>
                  </a:solidFill>
                  <a:effectLst/>
                </a:rPr>
                <a:t> can help identify disadvantaged communities </a:t>
              </a:r>
              <a:endParaRPr lang="en-US"/>
            </a:p>
          </p:txBody>
        </p:sp>
      </p:grpSp>
      <p:pic>
        <p:nvPicPr>
          <p:cNvPr id="3" name="Picture 2" descr="A black and blue logo&#10;&#10;AI-generated content may be incorrect.">
            <a:extLst>
              <a:ext uri="{FF2B5EF4-FFF2-40B4-BE49-F238E27FC236}">
                <a16:creationId xmlns:a16="http://schemas.microsoft.com/office/drawing/2014/main" id="{6F139421-50FE-EF13-FA05-A658513FB34A}"/>
              </a:ext>
            </a:extLst>
          </p:cNvPr>
          <p:cNvPicPr>
            <a:picLocks noChangeAspect="1"/>
          </p:cNvPicPr>
          <p:nvPr/>
        </p:nvPicPr>
        <p:blipFill>
          <a:blip r:embed="rId5"/>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8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301" name="Google Shape;301;p13"/>
          <p:cNvSpPr txBox="1">
            <a:spLocks noGrp="1"/>
          </p:cNvSpPr>
          <p:nvPr>
            <p:ph type="title"/>
          </p:nvPr>
        </p:nvSpPr>
        <p:spPr>
          <a:xfrm>
            <a:off x="838200" y="176494"/>
            <a:ext cx="10743062" cy="1371192"/>
          </a:xfrm>
          <a:prstGeom prst="rect">
            <a:avLst/>
          </a:prstGeom>
          <a:noFill/>
          <a:ln>
            <a:noFill/>
          </a:ln>
        </p:spPr>
        <p:txBody>
          <a:bodyPr spcFirstLastPara="1" wrap="square" lIns="91425" tIns="45700" rIns="91425" bIns="45700" anchor="ctr" anchorCtr="0">
            <a:noAutofit/>
          </a:bodyPr>
          <a:lstStyle/>
          <a:p>
            <a:r>
              <a:rPr lang="en-US" sz="3200"/>
              <a:t>There are multiple technologies and combinations of technologies that can be integrated into resilience projects</a:t>
            </a:r>
          </a:p>
        </p:txBody>
      </p:sp>
      <p:pic>
        <p:nvPicPr>
          <p:cNvPr id="3074" name="Picture 2" descr="Schematic of REopt model inputs and outputs.">
            <a:extLst>
              <a:ext uri="{FF2B5EF4-FFF2-40B4-BE49-F238E27FC236}">
                <a16:creationId xmlns:a16="http://schemas.microsoft.com/office/drawing/2014/main" id="{2164BA22-029F-1BCF-8B48-23425A0B3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970" y="1731571"/>
            <a:ext cx="7396162" cy="413314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DE3F5D-4B76-0E6B-FFFF-37D3F0A4CC00}"/>
              </a:ext>
            </a:extLst>
          </p:cNvPr>
          <p:cNvSpPr txBox="1"/>
          <p:nvPr/>
        </p:nvSpPr>
        <p:spPr>
          <a:xfrm>
            <a:off x="2383413" y="6611779"/>
            <a:ext cx="7073277" cy="246221"/>
          </a:xfrm>
          <a:prstGeom prst="rect">
            <a:avLst/>
          </a:prstGeom>
          <a:noFill/>
        </p:spPr>
        <p:txBody>
          <a:bodyPr wrap="square">
            <a:spAutoFit/>
          </a:bodyPr>
          <a:lstStyle/>
          <a:p>
            <a:pPr algn="ctr"/>
            <a:r>
              <a:rPr lang="en-US" sz="1000"/>
              <a:t>Source: https://www.researchgate.net/figure/Schematic-of-REopt-model-inputs-and-outputs_fig2_375313773</a:t>
            </a:r>
          </a:p>
        </p:txBody>
      </p:sp>
      <p:sp>
        <p:nvSpPr>
          <p:cNvPr id="11" name="Oval 10">
            <a:extLst>
              <a:ext uri="{FF2B5EF4-FFF2-40B4-BE49-F238E27FC236}">
                <a16:creationId xmlns:a16="http://schemas.microsoft.com/office/drawing/2014/main" id="{55090DEF-29E3-AF51-2603-1F445521418D}"/>
              </a:ext>
            </a:extLst>
          </p:cNvPr>
          <p:cNvSpPr/>
          <p:nvPr/>
        </p:nvSpPr>
        <p:spPr>
          <a:xfrm>
            <a:off x="1727201" y="1642534"/>
            <a:ext cx="2683933" cy="4038600"/>
          </a:xfrm>
          <a:prstGeom prst="ellipse">
            <a:avLst/>
          </a:prstGeom>
          <a:noFill/>
          <a:ln w="76200">
            <a:solidFill>
              <a:srgbClr val="FFA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and blue logo&#10;&#10;AI-generated content may be incorrect.">
            <a:extLst>
              <a:ext uri="{FF2B5EF4-FFF2-40B4-BE49-F238E27FC236}">
                <a16:creationId xmlns:a16="http://schemas.microsoft.com/office/drawing/2014/main" id="{3FA99FAE-4C49-6604-FA70-CD0BA5BC7488}"/>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095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
        <p:nvSpPr>
          <p:cNvPr id="301" name="Google Shape;301;p13"/>
          <p:cNvSpPr txBox="1">
            <a:spLocks noGrp="1"/>
          </p:cNvSpPr>
          <p:nvPr>
            <p:ph type="title"/>
          </p:nvPr>
        </p:nvSpPr>
        <p:spPr>
          <a:xfrm>
            <a:off x="838200" y="176494"/>
            <a:ext cx="10743062" cy="1371192"/>
          </a:xfrm>
          <a:prstGeom prst="rect">
            <a:avLst/>
          </a:prstGeom>
          <a:noFill/>
          <a:ln>
            <a:noFill/>
          </a:ln>
        </p:spPr>
        <p:txBody>
          <a:bodyPr spcFirstLastPara="1" wrap="square" lIns="91425" tIns="45700" rIns="91425" bIns="45700" anchor="ctr" anchorCtr="0">
            <a:noAutofit/>
          </a:bodyPr>
          <a:lstStyle/>
          <a:p>
            <a:r>
              <a:rPr lang="en-US" sz="3200"/>
              <a:t>Additional considerations as you advance resilience-focused projects</a:t>
            </a:r>
            <a:endParaRPr lang="en-US"/>
          </a:p>
        </p:txBody>
      </p:sp>
      <p:sp>
        <p:nvSpPr>
          <p:cNvPr id="4" name="TextBox 3">
            <a:extLst>
              <a:ext uri="{FF2B5EF4-FFF2-40B4-BE49-F238E27FC236}">
                <a16:creationId xmlns:a16="http://schemas.microsoft.com/office/drawing/2014/main" id="{561DEF5F-3EA0-3DE1-4CF9-B2FD1DDC8345}"/>
              </a:ext>
            </a:extLst>
          </p:cNvPr>
          <p:cNvSpPr txBox="1"/>
          <p:nvPr/>
        </p:nvSpPr>
        <p:spPr>
          <a:xfrm>
            <a:off x="906221" y="1551560"/>
            <a:ext cx="10607080" cy="450892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600">
                <a:latin typeface="+mn-lt"/>
                <a:ea typeface="PMingLiU"/>
              </a:rPr>
              <a:t>Adding technologies to enhance resilience will increase the capital costs of a project, but may not lead to similar payback opportunities for system owners.</a:t>
            </a:r>
            <a:endParaRPr lang="en-US" sz="1600">
              <a:ea typeface="PMingLiU"/>
            </a:endParaRPr>
          </a:p>
          <a:p>
            <a:pPr marL="742950" lvl="1" indent="-285750">
              <a:spcAft>
                <a:spcPts val="600"/>
              </a:spcAft>
              <a:buFont typeface="Courier New" panose="020B0604020202020204" pitchFamily="34" charset="0"/>
              <a:buChar char="o"/>
              <a:defRPr/>
            </a:pPr>
            <a:r>
              <a:rPr lang="en-US">
                <a:ea typeface="PMingLiU"/>
              </a:rPr>
              <a:t>Determine if there are ways to recoup costs (e.g., participating in a virtual power plant or utility program) or quantify the value of resilience to help demonstrate the payback in a different way.</a:t>
            </a:r>
          </a:p>
          <a:p>
            <a:pPr marL="285750" indent="-285750">
              <a:spcAft>
                <a:spcPts val="600"/>
              </a:spcAft>
              <a:buFont typeface="Arial" panose="020B0604020202020204" pitchFamily="34" charset="0"/>
              <a:buChar char="•"/>
              <a:defRPr/>
            </a:pPr>
            <a:r>
              <a:rPr lang="en-US" sz="1600"/>
              <a:t>Several unique funding streams may support resilience-focused projects,</a:t>
            </a:r>
            <a:r>
              <a:rPr lang="en-US" sz="1600">
                <a:solidFill>
                  <a:schemeClr val="tx1"/>
                </a:solidFill>
              </a:rPr>
              <a:t> such as:</a:t>
            </a:r>
            <a:endParaRPr lang="en-US" sz="1600">
              <a:solidFill>
                <a:schemeClr val="tx1"/>
              </a:solidFill>
              <a:ea typeface="PMingLiU"/>
            </a:endParaRPr>
          </a:p>
          <a:p>
            <a:pPr marL="742950" lvl="1" indent="-285750">
              <a:spcAft>
                <a:spcPts val="600"/>
              </a:spcAft>
              <a:buFont typeface="Courier New" panose="020B0604020202020204" pitchFamily="34" charset="0"/>
              <a:buChar char="o"/>
              <a:defRPr/>
            </a:pPr>
            <a:r>
              <a:rPr lang="en-US" b="1">
                <a:solidFill>
                  <a:schemeClr val="tx1"/>
                </a:solidFill>
                <a:hlinkClick r:id="rId3">
                  <a:extLst>
                    <a:ext uri="{A12FA001-AC4F-418D-AE19-62706E023703}">
                      <ahyp:hlinkClr xmlns:ahyp="http://schemas.microsoft.com/office/drawing/2018/hyperlinkcolor" val="tx"/>
                    </a:ext>
                  </a:extLst>
                </a:hlinkClick>
              </a:rPr>
              <a:t>Texas Energy Fund's Backup Power Packages</a:t>
            </a:r>
            <a:r>
              <a:rPr lang="en-US" b="1">
                <a:solidFill>
                  <a:schemeClr val="tx1"/>
                </a:solidFill>
              </a:rPr>
              <a:t> </a:t>
            </a:r>
            <a:endParaRPr lang="en-US">
              <a:solidFill>
                <a:schemeClr val="tx1"/>
              </a:solidFill>
              <a:ea typeface="PMingLiU"/>
            </a:endParaRPr>
          </a:p>
          <a:p>
            <a:pPr marL="1200150" lvl="2" indent="-285750">
              <a:spcAft>
                <a:spcPts val="600"/>
              </a:spcAft>
              <a:buFont typeface="Wingdings" panose="020B0604020202020204" pitchFamily="34" charset="0"/>
              <a:buChar char="§"/>
            </a:pPr>
            <a:r>
              <a:rPr lang="en-US">
                <a:solidFill>
                  <a:schemeClr val="tx1"/>
                </a:solidFill>
              </a:rPr>
              <a:t>Loans or grants to install a backup power package (a stand-alone, behind-the-meter, multiday backup power source) on public facilities that communities rely upon for health, safety and well-being, excludes for-profit and commercial market segments </a:t>
            </a:r>
          </a:p>
          <a:p>
            <a:pPr marL="1200150" lvl="2" indent="-285750">
              <a:spcAft>
                <a:spcPts val="600"/>
              </a:spcAft>
              <a:buFont typeface="Wingdings,Sans-Serif" panose="020B0604020202020204" pitchFamily="34" charset="0"/>
              <a:buChar char="§"/>
            </a:pPr>
            <a:r>
              <a:rPr lang="en-US">
                <a:solidFill>
                  <a:schemeClr val="tx1"/>
                </a:solidFill>
              </a:rPr>
              <a:t>Funds for design, procurement, installation, and use of back-up power packages; Individual grants capped at $500/KW of capacity; cap of $1.8 billion total for grants and loans  </a:t>
            </a:r>
          </a:p>
          <a:p>
            <a:pPr marL="742950" lvl="1" indent="-285750">
              <a:spcAft>
                <a:spcPts val="600"/>
              </a:spcAft>
              <a:buFont typeface="Courier New" panose="020B0604020202020204" pitchFamily="34" charset="0"/>
              <a:buChar char="o"/>
            </a:pPr>
            <a:r>
              <a:rPr lang="en-US">
                <a:solidFill>
                  <a:schemeClr val="tx1"/>
                </a:solidFill>
                <a:hlinkClick r:id="rId4"/>
              </a:rPr>
              <a:t>FEMA's </a:t>
            </a:r>
            <a:r>
              <a:rPr lang="en-US" b="1">
                <a:solidFill>
                  <a:schemeClr val="tx1"/>
                </a:solidFill>
                <a:hlinkClick r:id="rId4"/>
              </a:rPr>
              <a:t>Building Resilient Infrastructure and Communities</a:t>
            </a:r>
            <a:r>
              <a:rPr lang="en-US">
                <a:solidFill>
                  <a:schemeClr val="tx1"/>
                </a:solidFill>
                <a:hlinkClick r:id="rId4"/>
              </a:rPr>
              <a:t> (BRIC)</a:t>
            </a:r>
            <a:r>
              <a:rPr lang="en-US">
                <a:solidFill>
                  <a:schemeClr val="tx1"/>
                </a:solidFill>
              </a:rPr>
              <a:t> grant has recently expanded to allow for solar and storage, but the recent round of funding recently closed</a:t>
            </a:r>
          </a:p>
          <a:p>
            <a:pPr marL="285750" indent="-285750">
              <a:spcAft>
                <a:spcPts val="600"/>
              </a:spcAft>
              <a:buFont typeface="Arial" panose="020B0604020202020204" pitchFamily="34" charset="0"/>
              <a:buChar char="•"/>
            </a:pPr>
            <a:r>
              <a:rPr lang="en-US" sz="1600"/>
              <a:t>Procurement steps largely align with similar procurements for other technologies, but it is important to be clear about the resilience needs and the desired operations and critical loads to help ensure RFP responses are best aligned with local goals.</a:t>
            </a:r>
          </a:p>
          <a:p>
            <a:pPr marL="800100" lvl="1" indent="-342900">
              <a:spcAft>
                <a:spcPts val="1000"/>
              </a:spcAft>
              <a:buFont typeface="Courier New"/>
              <a:buChar char="o"/>
            </a:pPr>
            <a:endParaRPr lang="en-US" sz="1100">
              <a:solidFill>
                <a:schemeClr val="tx1"/>
              </a:solidFill>
              <a:latin typeface="+mj-lt"/>
            </a:endParaRPr>
          </a:p>
        </p:txBody>
      </p:sp>
      <p:pic>
        <p:nvPicPr>
          <p:cNvPr id="2" name="Picture 1" descr="A black and blue logo&#10;&#10;AI-generated content may be incorrect.">
            <a:extLst>
              <a:ext uri="{FF2B5EF4-FFF2-40B4-BE49-F238E27FC236}">
                <a16:creationId xmlns:a16="http://schemas.microsoft.com/office/drawing/2014/main" id="{F010CDCD-F514-D585-817C-33E4BB7F34BF}"/>
              </a:ext>
            </a:extLst>
          </p:cNvPr>
          <p:cNvPicPr>
            <a:picLocks noChangeAspect="1"/>
          </p:cNvPicPr>
          <p:nvPr/>
        </p:nvPicPr>
        <p:blipFill>
          <a:blip r:embed="rId5"/>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1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descr="Solar panels and wind turbines in front of power lines&#10;&#10;Description automatically generated"/>
          <p:cNvPicPr preferRelativeResize="0"/>
          <p:nvPr/>
        </p:nvPicPr>
        <p:blipFill rotWithShape="1">
          <a:blip r:embed="rId3">
            <a:alphaModFix/>
          </a:blip>
          <a:srcRect t="5599" b="6869"/>
          <a:stretch/>
        </p:blipFill>
        <p:spPr>
          <a:xfrm>
            <a:off x="-10930" y="0"/>
            <a:ext cx="11910656" cy="6959600"/>
          </a:xfrm>
          <a:prstGeom prst="rect">
            <a:avLst/>
          </a:prstGeom>
          <a:noFill/>
          <a:ln>
            <a:noFill/>
          </a:ln>
        </p:spPr>
      </p:pic>
      <p:sp>
        <p:nvSpPr>
          <p:cNvPr id="95" name="Google Shape;95;p1"/>
          <p:cNvSpPr/>
          <p:nvPr/>
        </p:nvSpPr>
        <p:spPr>
          <a:xfrm>
            <a:off x="0" y="0"/>
            <a:ext cx="11910656" cy="6959600"/>
          </a:xfrm>
          <a:prstGeom prst="rect">
            <a:avLst/>
          </a:prstGeom>
          <a:solidFill>
            <a:srgbClr val="C6C8CA">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a:spLocks noGrp="1"/>
          </p:cNvSpPr>
          <p:nvPr>
            <p:ph type="ctrTitle"/>
          </p:nvPr>
        </p:nvSpPr>
        <p:spPr>
          <a:xfrm>
            <a:off x="-8853" y="3487365"/>
            <a:ext cx="11910656" cy="867747"/>
          </a:xfrm>
          <a:prstGeom prst="rect">
            <a:avLst/>
          </a:prstGeom>
          <a:solidFill>
            <a:schemeClr val="lt1">
              <a:alpha val="74117"/>
            </a:schemeClr>
          </a:solidFill>
          <a:ln>
            <a:noFill/>
          </a:ln>
        </p:spPr>
        <p:txBody>
          <a:bodyPr spcFirstLastPara="1" wrap="square" lIns="91425" tIns="45700" rIns="91425" bIns="45700" anchor="t" anchorCtr="0">
            <a:normAutofit/>
          </a:bodyPr>
          <a:lstStyle/>
          <a:p>
            <a:pPr algn="ctr">
              <a:spcBef>
                <a:spcPts val="1200"/>
              </a:spcBef>
              <a:buSzPts val="2800"/>
              <a:buFont typeface="Arial"/>
              <a:defRPr/>
            </a:pPr>
            <a:r>
              <a:rPr lang="en-US" sz="3600" b="1">
                <a:effectLst>
                  <a:outerShdw blurRad="38100" dist="38100" dir="2700000" algn="tl">
                    <a:srgbClr val="000000">
                      <a:alpha val="43137"/>
                    </a:srgbClr>
                  </a:outerShdw>
                </a:effectLst>
                <a:latin typeface="Arial"/>
                <a:cs typeface="Arial"/>
                <a:sym typeface="Arial"/>
              </a:rPr>
              <a:t>Cohort Next Steps and Close Out</a:t>
            </a:r>
          </a:p>
        </p:txBody>
      </p:sp>
      <p:sp>
        <p:nvSpPr>
          <p:cNvPr id="2" name="Google Shape;99;p1">
            <a:extLst>
              <a:ext uri="{FF2B5EF4-FFF2-40B4-BE49-F238E27FC236}">
                <a16:creationId xmlns:a16="http://schemas.microsoft.com/office/drawing/2014/main" id="{D8FC23B6-971F-A19B-0E9E-304C951E08F8}"/>
              </a:ext>
            </a:extLst>
          </p:cNvPr>
          <p:cNvSpPr txBox="1">
            <a:spLocks/>
          </p:cNvSpPr>
          <p:nvPr/>
        </p:nvSpPr>
        <p:spPr>
          <a:xfrm>
            <a:off x="-21860" y="0"/>
            <a:ext cx="11943446" cy="1315617"/>
          </a:xfrm>
          <a:prstGeom prst="rect">
            <a:avLst/>
          </a:prstGeom>
          <a:solidFill>
            <a:schemeClr val="lt1">
              <a:alpha val="74117"/>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1200"/>
              </a:spcBef>
              <a:buFont typeface="Arial"/>
              <a:buNone/>
            </a:pPr>
            <a:endParaRPr lang="en-US">
              <a:latin typeface="Arial"/>
              <a:ea typeface="Arial"/>
              <a:cs typeface="Arial"/>
              <a:sym typeface="Arial"/>
            </a:endParaRPr>
          </a:p>
        </p:txBody>
      </p:sp>
      <p:pic>
        <p:nvPicPr>
          <p:cNvPr id="97" name="Google Shape;97;p1" descr="Logo&#10;&#10;Description automatically generated"/>
          <p:cNvPicPr preferRelativeResize="0"/>
          <p:nvPr/>
        </p:nvPicPr>
        <p:blipFill rotWithShape="1">
          <a:blip r:embed="rId4">
            <a:alphaModFix/>
          </a:blip>
          <a:srcRect/>
          <a:stretch/>
        </p:blipFill>
        <p:spPr>
          <a:xfrm>
            <a:off x="9498563" y="110122"/>
            <a:ext cx="2186655" cy="1095371"/>
          </a:xfrm>
          <a:prstGeom prst="rect">
            <a:avLst/>
          </a:prstGeom>
          <a:noFill/>
          <a:ln>
            <a:noFill/>
          </a:ln>
          <a:effectLst>
            <a:outerShdw blurRad="50800" dist="38100" dir="5400000" algn="t" rotWithShape="0">
              <a:srgbClr val="000000">
                <a:alpha val="40000"/>
              </a:srgbClr>
            </a:outerShdw>
          </a:effectLst>
        </p:spPr>
      </p:pic>
      <p:sp>
        <p:nvSpPr>
          <p:cNvPr id="98" name="Google Shape;98;p1"/>
          <p:cNvSpPr/>
          <p:nvPr/>
        </p:nvSpPr>
        <p:spPr>
          <a:xfrm>
            <a:off x="11899726" y="0"/>
            <a:ext cx="393875"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black and blue logo&#10;&#10;AI-generated content may be incorrect.">
            <a:extLst>
              <a:ext uri="{FF2B5EF4-FFF2-40B4-BE49-F238E27FC236}">
                <a16:creationId xmlns:a16="http://schemas.microsoft.com/office/drawing/2014/main" id="{EFC842A8-0FD3-97BA-7408-FDF9BA70559F}"/>
              </a:ext>
            </a:extLst>
          </p:cNvPr>
          <p:cNvPicPr>
            <a:picLocks noChangeAspect="1"/>
          </p:cNvPicPr>
          <p:nvPr/>
        </p:nvPicPr>
        <p:blipFill>
          <a:blip r:embed="rId5"/>
          <a:stretch>
            <a:fillRect/>
          </a:stretch>
        </p:blipFill>
        <p:spPr>
          <a:xfrm>
            <a:off x="118669" y="54383"/>
            <a:ext cx="1750824" cy="1151110"/>
          </a:xfrm>
          <a:prstGeom prst="rect">
            <a:avLst/>
          </a:prstGeom>
        </p:spPr>
      </p:pic>
    </p:spTree>
    <p:extLst>
      <p:ext uri="{BB962C8B-B14F-4D97-AF65-F5344CB8AC3E}">
        <p14:creationId xmlns:p14="http://schemas.microsoft.com/office/powerpoint/2010/main" val="423353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p2"/>
          <p:cNvSpPr txBox="1">
            <a:spLocks noGrp="1"/>
          </p:cNvSpPr>
          <p:nvPr>
            <p:ph type="sldNum" idx="12"/>
          </p:nvPr>
        </p:nvSpPr>
        <p:spPr>
          <a:xfrm>
            <a:off x="9357360" y="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07" name="Google Shape;10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r>
              <a:rPr lang="en-US"/>
              <a:t>Session 5 agenda</a:t>
            </a:r>
            <a:endParaRPr/>
          </a:p>
        </p:txBody>
      </p:sp>
      <p:graphicFrame>
        <p:nvGraphicFramePr>
          <p:cNvPr id="3" name="Diagram 2">
            <a:extLst>
              <a:ext uri="{FF2B5EF4-FFF2-40B4-BE49-F238E27FC236}">
                <a16:creationId xmlns:a16="http://schemas.microsoft.com/office/drawing/2014/main" id="{BCD4E2C8-B896-7080-DA54-DF10A18AE672}"/>
              </a:ext>
            </a:extLst>
          </p:cNvPr>
          <p:cNvGraphicFramePr/>
          <p:nvPr>
            <p:extLst>
              <p:ext uri="{D42A27DB-BD31-4B8C-83A1-F6EECF244321}">
                <p14:modId xmlns:p14="http://schemas.microsoft.com/office/powerpoint/2010/main" val="2967629160"/>
              </p:ext>
            </p:extLst>
          </p:nvPr>
        </p:nvGraphicFramePr>
        <p:xfrm>
          <a:off x="1433298" y="1611790"/>
          <a:ext cx="8845626" cy="4229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and blue logo&#10;&#10;AI-generated content may be incorrect.">
            <a:extLst>
              <a:ext uri="{FF2B5EF4-FFF2-40B4-BE49-F238E27FC236}">
                <a16:creationId xmlns:a16="http://schemas.microsoft.com/office/drawing/2014/main" id="{B01A39E1-54AB-74D7-1268-CFF95BF2EA49}"/>
              </a:ext>
            </a:extLst>
          </p:cNvPr>
          <p:cNvPicPr>
            <a:picLocks noChangeAspect="1"/>
          </p:cNvPicPr>
          <p:nvPr/>
        </p:nvPicPr>
        <p:blipFill>
          <a:blip r:embed="rId8"/>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3050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
        <p:nvSpPr>
          <p:cNvPr id="301" name="Google Shape;301;p13"/>
          <p:cNvSpPr txBox="1">
            <a:spLocks noGrp="1"/>
          </p:cNvSpPr>
          <p:nvPr>
            <p:ph type="title"/>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p>
            <a:r>
              <a:rPr lang="en-US" sz="4000"/>
              <a:t>Achieving Your Community's Desired Tier of Designation and Beyond</a:t>
            </a:r>
            <a:endParaRPr lang="en-US"/>
          </a:p>
        </p:txBody>
      </p:sp>
      <p:sp>
        <p:nvSpPr>
          <p:cNvPr id="2" name="TextBox 1">
            <a:extLst>
              <a:ext uri="{FF2B5EF4-FFF2-40B4-BE49-F238E27FC236}">
                <a16:creationId xmlns:a16="http://schemas.microsoft.com/office/drawing/2014/main" id="{3FD7357C-D0E0-9166-A8B5-C3B47A963946}"/>
              </a:ext>
            </a:extLst>
          </p:cNvPr>
          <p:cNvSpPr txBox="1"/>
          <p:nvPr/>
        </p:nvSpPr>
        <p:spPr>
          <a:xfrm>
            <a:off x="839228" y="1560783"/>
            <a:ext cx="10710273" cy="4057521"/>
          </a:xfrm>
          <a:prstGeom prst="rect">
            <a:avLst/>
          </a:prstGeom>
          <a:noFill/>
        </p:spPr>
        <p:txBody>
          <a:bodyPr wrap="square" lIns="91440" tIns="45720" rIns="91440" bIns="45720" anchor="t">
            <a:spAutoFit/>
          </a:bodyPr>
          <a:lstStyle/>
          <a:p>
            <a:pPr marL="342900" indent="-342900">
              <a:spcAft>
                <a:spcPts val="1000"/>
              </a:spcAft>
              <a:buChar char="•"/>
            </a:pPr>
            <a:r>
              <a:rPr lang="en-US" sz="1800">
                <a:latin typeface="+mj-lt"/>
                <a:ea typeface="PMingLiU"/>
                <a:cs typeface="Vrinda"/>
              </a:rPr>
              <a:t>Today is the final cohort session, but we don't expect communities to have achieved designated yet and we know you're actively working on various criteria.</a:t>
            </a:r>
          </a:p>
          <a:p>
            <a:pPr marL="342900" indent="-342900">
              <a:spcAft>
                <a:spcPts val="1000"/>
              </a:spcAft>
              <a:buChar char="•"/>
            </a:pPr>
            <a:r>
              <a:rPr lang="en-US" sz="1800" err="1">
                <a:latin typeface="+mj-lt"/>
                <a:ea typeface="PMingLiU"/>
                <a:cs typeface="Vrinda"/>
              </a:rPr>
              <a:t>SolSmart</a:t>
            </a:r>
            <a:r>
              <a:rPr lang="en-US" sz="1800">
                <a:latin typeface="+mj-lt"/>
                <a:ea typeface="PMingLiU"/>
                <a:cs typeface="Vrinda"/>
              </a:rPr>
              <a:t> staff can still provide targeted assistance to support achievement of designation requirements (and more), and we're happy to schedule 1-on-1 calls with any of the cohort members.</a:t>
            </a:r>
          </a:p>
          <a:p>
            <a:pPr marL="342900" indent="-342900">
              <a:spcAft>
                <a:spcPts val="1000"/>
              </a:spcAft>
              <a:buFont typeface="Arial"/>
              <a:buChar char="•"/>
            </a:pPr>
            <a:r>
              <a:rPr lang="en-US" sz="1800">
                <a:latin typeface="+mj-lt"/>
                <a:ea typeface="PMingLiU"/>
                <a:cs typeface="Vrinda"/>
              </a:rPr>
              <a:t>Communities can provide verification materials to Lilyana Gabrielse (</a:t>
            </a:r>
            <a:r>
              <a:rPr lang="en-US" sz="1800">
                <a:latin typeface="+mj-lt"/>
                <a:ea typeface="PMingLiU"/>
                <a:cs typeface="Vrinda"/>
                <a:hlinkClick r:id="rId3"/>
              </a:rPr>
              <a:t>Lilyana.Gabrielse@wri.org</a:t>
            </a:r>
            <a:r>
              <a:rPr lang="en-US" sz="1800">
                <a:latin typeface="+mj-lt"/>
                <a:ea typeface="PMingLiU"/>
                <a:cs typeface="Vrinda"/>
              </a:rPr>
              <a:t>) either in a final batch or as they're completed, and she will submit all materials to the designation review team:</a:t>
            </a:r>
          </a:p>
          <a:p>
            <a:pPr marL="800100" lvl="1" indent="-342900">
              <a:spcAft>
                <a:spcPts val="1000"/>
              </a:spcAft>
              <a:buFont typeface="Courier New"/>
              <a:buChar char="o"/>
            </a:pPr>
            <a:r>
              <a:rPr lang="en-US" sz="1800">
                <a:latin typeface="+mj-lt"/>
                <a:ea typeface="PMingLiU"/>
                <a:cs typeface="Vrinda"/>
              </a:rPr>
              <a:t>Each criteria has specific verification requirements that are listed in the </a:t>
            </a:r>
            <a:r>
              <a:rPr lang="en-US" sz="1800">
                <a:latin typeface="+mj-lt"/>
                <a:ea typeface="PMingLiU"/>
                <a:cs typeface="Vrinda"/>
                <a:hlinkClick r:id="rId4"/>
              </a:rPr>
              <a:t>program guide</a:t>
            </a:r>
            <a:r>
              <a:rPr lang="en-US" sz="1800">
                <a:latin typeface="+mj-lt"/>
                <a:ea typeface="PMingLiU"/>
                <a:cs typeface="Vrinda"/>
              </a:rPr>
              <a:t>. Verification may be a link (e.g., for a permitting checklist or solar landing page), a memo (e.g., for a training not provided through the cohort), or something else.</a:t>
            </a:r>
          </a:p>
          <a:p>
            <a:pPr marL="800100" lvl="1" indent="-342900">
              <a:spcAft>
                <a:spcPts val="1000"/>
              </a:spcAft>
              <a:buFont typeface="Courier New"/>
              <a:buChar char="o"/>
            </a:pPr>
            <a:r>
              <a:rPr lang="en-US" sz="1800">
                <a:latin typeface="+mj-lt"/>
                <a:ea typeface="PMingLiU"/>
                <a:cs typeface="Vrinda"/>
              </a:rPr>
              <a:t>Feel free to reach out with questions pertaining to acceptable verification material</a:t>
            </a:r>
          </a:p>
          <a:p>
            <a:pPr marL="342900" indent="-342900">
              <a:spcAft>
                <a:spcPts val="1000"/>
              </a:spcAft>
              <a:buFont typeface="Arial"/>
              <a:buChar char="•"/>
            </a:pPr>
            <a:r>
              <a:rPr lang="en-US" sz="1800">
                <a:latin typeface="+mj-lt"/>
                <a:ea typeface="PMingLiU"/>
                <a:cs typeface="Vrinda"/>
              </a:rPr>
              <a:t>Communities have an opportunity to level-up to a higher designation tier in the future.</a:t>
            </a:r>
          </a:p>
        </p:txBody>
      </p:sp>
      <p:pic>
        <p:nvPicPr>
          <p:cNvPr id="3" name="Picture 2" descr="A black and blue logo&#10;&#10;AI-generated content may be incorrect.">
            <a:extLst>
              <a:ext uri="{FF2B5EF4-FFF2-40B4-BE49-F238E27FC236}">
                <a16:creationId xmlns:a16="http://schemas.microsoft.com/office/drawing/2014/main" id="{54D823AE-15AB-8225-F340-20496677AA59}"/>
              </a:ext>
            </a:extLst>
          </p:cNvPr>
          <p:cNvPicPr>
            <a:picLocks noChangeAspect="1"/>
          </p:cNvPicPr>
          <p:nvPr/>
        </p:nvPicPr>
        <p:blipFill>
          <a:blip r:embed="rId5"/>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20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
        <p:nvSpPr>
          <p:cNvPr id="310" name="Google Shape;310;p15"/>
          <p:cNvSpPr txBox="1">
            <a:spLocks noGrp="1"/>
          </p:cNvSpPr>
          <p:nvPr>
            <p:ph type="title"/>
          </p:nvPr>
        </p:nvSpPr>
        <p:spPr>
          <a:xfrm>
            <a:off x="838200" y="500413"/>
            <a:ext cx="10515600" cy="1084025"/>
          </a:xfrm>
          <a:prstGeom prst="rect">
            <a:avLst/>
          </a:prstGeom>
          <a:noFill/>
          <a:ln>
            <a:noFill/>
          </a:ln>
        </p:spPr>
        <p:txBody>
          <a:bodyPr spcFirstLastPara="1" wrap="square" lIns="91425" tIns="45700" rIns="91425" bIns="45700" anchor="ctr" anchorCtr="0">
            <a:normAutofit/>
          </a:bodyPr>
          <a:lstStyle/>
          <a:p>
            <a:r>
              <a:rPr lang="en-US"/>
              <a:t>Ongoing Technical Assistance Support</a:t>
            </a:r>
          </a:p>
        </p:txBody>
      </p:sp>
      <p:sp>
        <p:nvSpPr>
          <p:cNvPr id="311" name="Google Shape;311;p15"/>
          <p:cNvSpPr/>
          <p:nvPr/>
        </p:nvSpPr>
        <p:spPr>
          <a:xfrm>
            <a:off x="10308071" y="4632936"/>
            <a:ext cx="1601700" cy="123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FB3BC6A9-D4A5-6156-F25C-1DF969B85504}"/>
              </a:ext>
            </a:extLst>
          </p:cNvPr>
          <p:cNvGrpSpPr/>
          <p:nvPr/>
        </p:nvGrpSpPr>
        <p:grpSpPr>
          <a:xfrm>
            <a:off x="1547032" y="3098082"/>
            <a:ext cx="8890096" cy="2751631"/>
            <a:chOff x="1547032" y="3098082"/>
            <a:chExt cx="8890096" cy="2751631"/>
          </a:xfrm>
        </p:grpSpPr>
        <p:sp>
          <p:nvSpPr>
            <p:cNvPr id="312" name="Google Shape;312;p15"/>
            <p:cNvSpPr/>
            <p:nvPr/>
          </p:nvSpPr>
          <p:spPr>
            <a:xfrm>
              <a:off x="1547033" y="3098082"/>
              <a:ext cx="4315327" cy="737936"/>
            </a:xfrm>
            <a:prstGeom prst="roundRect">
              <a:avLst>
                <a:gd name="adj" fmla="val 16667"/>
              </a:avLst>
            </a:prstGeom>
            <a:solidFill>
              <a:srgbClr val="FFC000"/>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Planning and zoning</a:t>
              </a:r>
              <a:endParaRPr/>
            </a:p>
          </p:txBody>
        </p:sp>
        <p:sp>
          <p:nvSpPr>
            <p:cNvPr id="313" name="Google Shape;313;p15"/>
            <p:cNvSpPr/>
            <p:nvPr/>
          </p:nvSpPr>
          <p:spPr>
            <a:xfrm>
              <a:off x="1547033" y="4104724"/>
              <a:ext cx="4315327" cy="737936"/>
            </a:xfrm>
            <a:prstGeom prst="roundRect">
              <a:avLst>
                <a:gd name="adj" fmla="val 16667"/>
              </a:avLst>
            </a:prstGeom>
            <a:solidFill>
              <a:srgbClr val="FFC000"/>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Permitting and inspection</a:t>
              </a:r>
              <a:endParaRPr/>
            </a:p>
          </p:txBody>
        </p:sp>
        <p:sp>
          <p:nvSpPr>
            <p:cNvPr id="314" name="Google Shape;314;p15"/>
            <p:cNvSpPr/>
            <p:nvPr/>
          </p:nvSpPr>
          <p:spPr>
            <a:xfrm>
              <a:off x="1547032" y="5111366"/>
              <a:ext cx="4315327" cy="737936"/>
            </a:xfrm>
            <a:prstGeom prst="roundRect">
              <a:avLst>
                <a:gd name="adj" fmla="val 16667"/>
              </a:avLst>
            </a:prstGeom>
            <a:solidFill>
              <a:srgbClr val="FFC000"/>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Procurement</a:t>
              </a:r>
              <a:endParaRPr/>
            </a:p>
          </p:txBody>
        </p:sp>
        <p:sp>
          <p:nvSpPr>
            <p:cNvPr id="316" name="Google Shape;316;p15"/>
            <p:cNvSpPr/>
            <p:nvPr/>
          </p:nvSpPr>
          <p:spPr>
            <a:xfrm>
              <a:off x="6082725" y="3098082"/>
              <a:ext cx="4315327" cy="737936"/>
            </a:xfrm>
            <a:prstGeom prst="roundRect">
              <a:avLst>
                <a:gd name="adj" fmla="val 16667"/>
              </a:avLst>
            </a:prstGeom>
            <a:solidFill>
              <a:srgbClr val="FFC000"/>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Feasibility assessments</a:t>
              </a:r>
              <a:endParaRPr/>
            </a:p>
          </p:txBody>
        </p:sp>
        <p:sp>
          <p:nvSpPr>
            <p:cNvPr id="318" name="Google Shape;318;p15"/>
            <p:cNvSpPr/>
            <p:nvPr/>
          </p:nvSpPr>
          <p:spPr>
            <a:xfrm>
              <a:off x="6121801" y="4105135"/>
              <a:ext cx="4315327" cy="737936"/>
            </a:xfrm>
            <a:prstGeom prst="roundRect">
              <a:avLst>
                <a:gd name="adj" fmla="val 16667"/>
              </a:avLst>
            </a:prstGeom>
            <a:solidFill>
              <a:srgbClr val="FFC000"/>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Financing</a:t>
              </a:r>
              <a:endParaRPr/>
            </a:p>
          </p:txBody>
        </p:sp>
        <p:sp>
          <p:nvSpPr>
            <p:cNvPr id="319" name="Google Shape;319;p15"/>
            <p:cNvSpPr/>
            <p:nvPr/>
          </p:nvSpPr>
          <p:spPr>
            <a:xfrm>
              <a:off x="6121800" y="5111777"/>
              <a:ext cx="4315327" cy="737936"/>
            </a:xfrm>
            <a:prstGeom prst="roundRect">
              <a:avLst>
                <a:gd name="adj" fmla="val 16667"/>
              </a:avLst>
            </a:prstGeom>
            <a:solidFill>
              <a:srgbClr val="FFC000"/>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Stakeholder Engagement</a:t>
              </a:r>
              <a:endParaRPr/>
            </a:p>
          </p:txBody>
        </p:sp>
      </p:grpSp>
      <p:sp>
        <p:nvSpPr>
          <p:cNvPr id="3" name="TextBox 2">
            <a:extLst>
              <a:ext uri="{FF2B5EF4-FFF2-40B4-BE49-F238E27FC236}">
                <a16:creationId xmlns:a16="http://schemas.microsoft.com/office/drawing/2014/main" id="{861B67E9-70F6-0612-9A2E-957C8E101D80}"/>
              </a:ext>
            </a:extLst>
          </p:cNvPr>
          <p:cNvSpPr txBox="1"/>
          <p:nvPr/>
        </p:nvSpPr>
        <p:spPr>
          <a:xfrm>
            <a:off x="1169721" y="1718934"/>
            <a:ext cx="9895188" cy="1200329"/>
          </a:xfrm>
          <a:prstGeom prst="rect">
            <a:avLst/>
          </a:prstGeom>
          <a:noFill/>
        </p:spPr>
        <p:txBody>
          <a:bodyPr wrap="square" lIns="91440" tIns="45720" rIns="91440" bIns="45720" anchor="t">
            <a:spAutoFit/>
          </a:bodyPr>
          <a:lstStyle/>
          <a:p>
            <a:pPr algn="ctr">
              <a:spcAft>
                <a:spcPts val="1000"/>
              </a:spcAft>
            </a:pPr>
            <a:r>
              <a:rPr lang="en-US" sz="2400" err="1">
                <a:latin typeface="+mj-lt"/>
                <a:ea typeface="PMingLiU"/>
                <a:cs typeface="Vrinda"/>
              </a:rPr>
              <a:t>SolSmart</a:t>
            </a:r>
            <a:r>
              <a:rPr lang="en-US" sz="2400">
                <a:latin typeface="+mj-lt"/>
                <a:ea typeface="PMingLiU"/>
                <a:cs typeface="Vrinda"/>
              </a:rPr>
              <a:t> can provide technical assistance on a variety of issues. This support does not have to be tied to designation requirements, and it is still available after designation occurs.</a:t>
            </a:r>
            <a:endParaRPr lang="en-US" sz="2400">
              <a:ea typeface="PMingLiU"/>
              <a:cs typeface="Vrinda"/>
            </a:endParaRPr>
          </a:p>
        </p:txBody>
      </p:sp>
      <p:pic>
        <p:nvPicPr>
          <p:cNvPr id="4" name="Picture 3" descr="A black and blue logo&#10;&#10;AI-generated content may be incorrect.">
            <a:extLst>
              <a:ext uri="{FF2B5EF4-FFF2-40B4-BE49-F238E27FC236}">
                <a16:creationId xmlns:a16="http://schemas.microsoft.com/office/drawing/2014/main" id="{FD9C71BA-74D0-007B-AF4C-257BAA31FAC1}"/>
              </a:ext>
            </a:extLst>
          </p:cNvPr>
          <p:cNvPicPr>
            <a:picLocks noChangeAspect="1"/>
          </p:cNvPicPr>
          <p:nvPr/>
        </p:nvPicPr>
        <p:blipFill>
          <a:blip r:embed="rId3"/>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42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310" name="Google Shape;310;p15"/>
          <p:cNvSpPr txBox="1">
            <a:spLocks noGrp="1"/>
          </p:cNvSpPr>
          <p:nvPr>
            <p:ph type="title"/>
          </p:nvPr>
        </p:nvSpPr>
        <p:spPr>
          <a:xfrm>
            <a:off x="838200" y="500413"/>
            <a:ext cx="10515600" cy="1084025"/>
          </a:xfrm>
          <a:prstGeom prst="rect">
            <a:avLst/>
          </a:prstGeom>
          <a:noFill/>
          <a:ln>
            <a:noFill/>
          </a:ln>
        </p:spPr>
        <p:txBody>
          <a:bodyPr spcFirstLastPara="1" wrap="square" lIns="91425" tIns="45700" rIns="91425" bIns="45700" anchor="ctr" anchorCtr="0">
            <a:normAutofit/>
          </a:bodyPr>
          <a:lstStyle/>
          <a:p>
            <a:r>
              <a:rPr lang="en-US"/>
              <a:t>Final Survey Requirement</a:t>
            </a:r>
          </a:p>
        </p:txBody>
      </p:sp>
      <p:sp>
        <p:nvSpPr>
          <p:cNvPr id="311" name="Google Shape;311;p15"/>
          <p:cNvSpPr/>
          <p:nvPr/>
        </p:nvSpPr>
        <p:spPr>
          <a:xfrm>
            <a:off x="10308071" y="4632936"/>
            <a:ext cx="1601700" cy="123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861B67E9-70F6-0612-9A2E-957C8E101D80}"/>
              </a:ext>
            </a:extLst>
          </p:cNvPr>
          <p:cNvSpPr txBox="1"/>
          <p:nvPr/>
        </p:nvSpPr>
        <p:spPr>
          <a:xfrm>
            <a:off x="897932" y="1943626"/>
            <a:ext cx="10395605" cy="461665"/>
          </a:xfrm>
          <a:prstGeom prst="rect">
            <a:avLst/>
          </a:prstGeom>
          <a:noFill/>
        </p:spPr>
        <p:txBody>
          <a:bodyPr wrap="square" lIns="91440" tIns="45720" rIns="91440" bIns="45720" anchor="t">
            <a:spAutoFit/>
          </a:bodyPr>
          <a:lstStyle/>
          <a:p>
            <a:pPr algn="ctr">
              <a:spcAft>
                <a:spcPts val="1000"/>
              </a:spcAft>
            </a:pPr>
            <a:r>
              <a:rPr lang="en-US" sz="2400">
                <a:latin typeface="+mj-lt"/>
                <a:ea typeface="PMingLiU"/>
                <a:cs typeface="Vrinda"/>
              </a:rPr>
              <a:t>To receive designation, all communities must also complete a final survey:</a:t>
            </a:r>
            <a:endParaRPr lang="en-US"/>
          </a:p>
        </p:txBody>
      </p:sp>
      <p:sp>
        <p:nvSpPr>
          <p:cNvPr id="2" name="TextBox 1">
            <a:extLst>
              <a:ext uri="{FF2B5EF4-FFF2-40B4-BE49-F238E27FC236}">
                <a16:creationId xmlns:a16="http://schemas.microsoft.com/office/drawing/2014/main" id="{AEB7C395-9DC8-206F-9D31-38DAFF275A16}"/>
              </a:ext>
            </a:extLst>
          </p:cNvPr>
          <p:cNvSpPr txBox="1"/>
          <p:nvPr/>
        </p:nvSpPr>
        <p:spPr>
          <a:xfrm>
            <a:off x="730106" y="4425010"/>
            <a:ext cx="10735341" cy="1200329"/>
          </a:xfrm>
          <a:prstGeom prst="rect">
            <a:avLst/>
          </a:prstGeom>
          <a:noFill/>
        </p:spPr>
        <p:txBody>
          <a:bodyPr wrap="square" lIns="91440" tIns="45720" rIns="91440" bIns="45720" anchor="t">
            <a:spAutoFit/>
          </a:bodyPr>
          <a:lstStyle/>
          <a:p>
            <a:pPr algn="ctr">
              <a:spcAft>
                <a:spcPts val="1000"/>
              </a:spcAft>
            </a:pPr>
            <a:r>
              <a:rPr lang="en-US" sz="2400">
                <a:latin typeface="+mj-lt"/>
                <a:ea typeface="PMingLiU"/>
                <a:cs typeface="Vrinda"/>
              </a:rPr>
              <a:t>It's fine if you're unable to answer a question or have to put "N/A" or "No data." Please complete as much as possible. </a:t>
            </a:r>
            <a:r>
              <a:rPr lang="en-US" sz="2400" err="1">
                <a:latin typeface="+mj-lt"/>
                <a:ea typeface="PMingLiU"/>
                <a:cs typeface="Vrinda"/>
              </a:rPr>
              <a:t>SolSmart</a:t>
            </a:r>
            <a:r>
              <a:rPr lang="en-US" sz="2400">
                <a:latin typeface="+mj-lt"/>
                <a:ea typeface="PMingLiU"/>
                <a:cs typeface="Vrinda"/>
              </a:rPr>
              <a:t> staff are happy to walk through this with you, if helpful. </a:t>
            </a:r>
            <a:endParaRPr lang="en-US"/>
          </a:p>
        </p:txBody>
      </p:sp>
      <p:sp>
        <p:nvSpPr>
          <p:cNvPr id="4" name="TextBox 3">
            <a:extLst>
              <a:ext uri="{FF2B5EF4-FFF2-40B4-BE49-F238E27FC236}">
                <a16:creationId xmlns:a16="http://schemas.microsoft.com/office/drawing/2014/main" id="{AA22C422-94F7-404A-2E10-DB0A6965828B}"/>
              </a:ext>
            </a:extLst>
          </p:cNvPr>
          <p:cNvSpPr txBox="1"/>
          <p:nvPr/>
        </p:nvSpPr>
        <p:spPr>
          <a:xfrm>
            <a:off x="1063657" y="3069279"/>
            <a:ext cx="100658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hlinkClick r:id="rId4"/>
              </a:rPr>
              <a:t>https://irec.typeform.com/to/TYPJ8A8p</a:t>
            </a:r>
            <a:endParaRPr lang="en-US" sz="4000" b="1"/>
          </a:p>
        </p:txBody>
      </p:sp>
      <p:pic>
        <p:nvPicPr>
          <p:cNvPr id="5" name="Picture 4" descr="A black and blue logo&#10;&#10;AI-generated content may be incorrect.">
            <a:extLst>
              <a:ext uri="{FF2B5EF4-FFF2-40B4-BE49-F238E27FC236}">
                <a16:creationId xmlns:a16="http://schemas.microsoft.com/office/drawing/2014/main" id="{EAC45C2A-ECF4-F2E3-7941-4DBF257C7E49}"/>
              </a:ext>
            </a:extLst>
          </p:cNvPr>
          <p:cNvPicPr>
            <a:picLocks noChangeAspect="1"/>
          </p:cNvPicPr>
          <p:nvPr/>
        </p:nvPicPr>
        <p:blipFill>
          <a:blip r:embed="rId5"/>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977048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301" name="Google Shape;301;p13"/>
          <p:cNvSpPr txBox="1">
            <a:spLocks noGrp="1"/>
          </p:cNvSpPr>
          <p:nvPr>
            <p:ph type="title"/>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p>
            <a:r>
              <a:rPr lang="en-US" sz="4000"/>
              <a:t>AACOG's Road to Gold</a:t>
            </a:r>
            <a:endParaRPr lang="en-US"/>
          </a:p>
        </p:txBody>
      </p:sp>
      <p:sp>
        <p:nvSpPr>
          <p:cNvPr id="2" name="TextBox 1">
            <a:extLst>
              <a:ext uri="{FF2B5EF4-FFF2-40B4-BE49-F238E27FC236}">
                <a16:creationId xmlns:a16="http://schemas.microsoft.com/office/drawing/2014/main" id="{3FD7357C-D0E0-9166-A8B5-C3B47A963946}"/>
              </a:ext>
            </a:extLst>
          </p:cNvPr>
          <p:cNvSpPr txBox="1"/>
          <p:nvPr/>
        </p:nvSpPr>
        <p:spPr>
          <a:xfrm>
            <a:off x="837568" y="1718934"/>
            <a:ext cx="9895188" cy="830997"/>
          </a:xfrm>
          <a:prstGeom prst="rect">
            <a:avLst/>
          </a:prstGeom>
          <a:noFill/>
        </p:spPr>
        <p:txBody>
          <a:bodyPr wrap="square" lIns="91440" tIns="45720" rIns="91440" bIns="45720" anchor="t">
            <a:spAutoFit/>
          </a:bodyPr>
          <a:lstStyle/>
          <a:p>
            <a:pPr>
              <a:spcAft>
                <a:spcPts val="1000"/>
              </a:spcAft>
            </a:pPr>
            <a:r>
              <a:rPr lang="en-US" sz="2400">
                <a:latin typeface="+mj-lt"/>
                <a:ea typeface="PMingLiU"/>
                <a:cs typeface="Vrinda"/>
              </a:rPr>
              <a:t>AACOG is currently pursuing Silver. After achieving Silver, AACOG will seek to achieve Gold and will </a:t>
            </a:r>
            <a:r>
              <a:rPr lang="en-US" sz="2400" b="1" u="sng">
                <a:latin typeface="+mj-lt"/>
                <a:ea typeface="PMingLiU"/>
                <a:cs typeface="Vrinda"/>
              </a:rPr>
              <a:t>need your support</a:t>
            </a:r>
            <a:r>
              <a:rPr lang="en-US" sz="2400">
                <a:latin typeface="+mj-lt"/>
                <a:ea typeface="PMingLiU"/>
                <a:cs typeface="Vrinda"/>
              </a:rPr>
              <a:t>! </a:t>
            </a:r>
          </a:p>
        </p:txBody>
      </p:sp>
      <p:sp>
        <p:nvSpPr>
          <p:cNvPr id="4" name="Google Shape;315;p15">
            <a:extLst>
              <a:ext uri="{FF2B5EF4-FFF2-40B4-BE49-F238E27FC236}">
                <a16:creationId xmlns:a16="http://schemas.microsoft.com/office/drawing/2014/main" id="{B4E9D01B-D316-E368-E83B-AA6097D50886}"/>
              </a:ext>
            </a:extLst>
          </p:cNvPr>
          <p:cNvSpPr/>
          <p:nvPr/>
        </p:nvSpPr>
        <p:spPr>
          <a:xfrm>
            <a:off x="838922" y="3423717"/>
            <a:ext cx="10603613" cy="2078845"/>
          </a:xfrm>
          <a:prstGeom prst="roundRect">
            <a:avLst>
              <a:gd name="adj" fmla="val 16667"/>
            </a:avLst>
          </a:prstGeom>
          <a:solidFill>
            <a:srgbClr val="FFC000"/>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US" sz="2200" b="1">
                <a:solidFill>
                  <a:schemeClr val="lt1"/>
                </a:solidFill>
              </a:rPr>
              <a:t>PR-6: </a:t>
            </a:r>
            <a:r>
              <a:rPr lang="en-US" sz="2200">
                <a:solidFill>
                  <a:schemeClr val="lt1"/>
                </a:solidFill>
              </a:rPr>
              <a:t>Collect and post member government energy targets for solar PV (e.g., # of installations, MW capacity, </a:t>
            </a:r>
            <a:r>
              <a:rPr lang="en-US" sz="2200" err="1">
                <a:solidFill>
                  <a:schemeClr val="lt1"/>
                </a:solidFill>
              </a:rPr>
              <a:t>kWhs</a:t>
            </a:r>
            <a:r>
              <a:rPr lang="en-US" sz="2200">
                <a:solidFill>
                  <a:schemeClr val="lt1"/>
                </a:solidFill>
              </a:rPr>
              <a:t> generated cand/or procured) and progress against stated targets. To receive credit, regional organizations with 10 or fewer members must collect data from at least two communities. Regional organizations with more than 10 members must collect data from at least four communities</a:t>
            </a:r>
          </a:p>
        </p:txBody>
      </p:sp>
      <p:pic>
        <p:nvPicPr>
          <p:cNvPr id="3" name="Picture 2" descr="A black and blue logo&#10;&#10;AI-generated content may be incorrect.">
            <a:extLst>
              <a:ext uri="{FF2B5EF4-FFF2-40B4-BE49-F238E27FC236}">
                <a16:creationId xmlns:a16="http://schemas.microsoft.com/office/drawing/2014/main" id="{FA77CA88-1333-1A9F-6814-C5647A20AB11}"/>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95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
        <p:nvSpPr>
          <p:cNvPr id="301" name="Google Shape;301;p13"/>
          <p:cNvSpPr txBox="1">
            <a:spLocks noGrp="1"/>
          </p:cNvSpPr>
          <p:nvPr>
            <p:ph type="title"/>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p>
            <a:r>
              <a:rPr lang="en-US" sz="4000"/>
              <a:t>Publicity for the Region’s Achievements</a:t>
            </a:r>
            <a:endParaRPr lang="en-US"/>
          </a:p>
        </p:txBody>
      </p:sp>
      <p:sp>
        <p:nvSpPr>
          <p:cNvPr id="2" name="TextBox 1">
            <a:extLst>
              <a:ext uri="{FF2B5EF4-FFF2-40B4-BE49-F238E27FC236}">
                <a16:creationId xmlns:a16="http://schemas.microsoft.com/office/drawing/2014/main" id="{3FD7357C-D0E0-9166-A8B5-C3B47A963946}"/>
              </a:ext>
            </a:extLst>
          </p:cNvPr>
          <p:cNvSpPr txBox="1"/>
          <p:nvPr/>
        </p:nvSpPr>
        <p:spPr>
          <a:xfrm>
            <a:off x="850198" y="1547112"/>
            <a:ext cx="6416917" cy="2631490"/>
          </a:xfrm>
          <a:prstGeom prst="rect">
            <a:avLst/>
          </a:prstGeom>
          <a:noFill/>
        </p:spPr>
        <p:txBody>
          <a:bodyPr wrap="square" lIns="91440" tIns="45720" rIns="91440" bIns="45720" anchor="t">
            <a:spAutoFit/>
          </a:bodyPr>
          <a:lstStyle/>
          <a:p>
            <a:pPr marL="342900" indent="-342900">
              <a:spcAft>
                <a:spcPts val="1000"/>
              </a:spcAft>
              <a:buChar char="•"/>
            </a:pPr>
            <a:r>
              <a:rPr lang="en-US" sz="2000">
                <a:latin typeface="+mj-lt"/>
                <a:ea typeface="PMingLiU"/>
                <a:cs typeface="Vrinda"/>
              </a:rPr>
              <a:t>Once designation is confirmed, </a:t>
            </a:r>
            <a:r>
              <a:rPr lang="en-US" sz="2000" err="1">
                <a:latin typeface="+mj-lt"/>
                <a:ea typeface="PMingLiU"/>
                <a:cs typeface="Vrinda"/>
              </a:rPr>
              <a:t>SolSmart</a:t>
            </a:r>
            <a:r>
              <a:rPr lang="en-US" sz="2000">
                <a:latin typeface="+mj-lt"/>
                <a:ea typeface="PMingLiU"/>
                <a:cs typeface="Vrinda"/>
              </a:rPr>
              <a:t> communications staff will connect with a community and provide:</a:t>
            </a:r>
          </a:p>
          <a:p>
            <a:pPr marL="800100" lvl="1" indent="-342900">
              <a:spcAft>
                <a:spcPts val="1000"/>
              </a:spcAft>
              <a:buFont typeface="Courier New"/>
              <a:buChar char="o"/>
            </a:pPr>
            <a:r>
              <a:rPr lang="en-US" sz="2000">
                <a:latin typeface="+mj-lt"/>
                <a:ea typeface="PMingLiU"/>
                <a:cs typeface="Vrinda"/>
              </a:rPr>
              <a:t>A communications toolkit</a:t>
            </a:r>
            <a:endParaRPr lang="en-US" sz="2000">
              <a:latin typeface="+mj-lt"/>
              <a:ea typeface="PMingLiU"/>
            </a:endParaRPr>
          </a:p>
          <a:p>
            <a:pPr marL="800100" lvl="1" indent="-342900">
              <a:spcAft>
                <a:spcPts val="1000"/>
              </a:spcAft>
              <a:buFont typeface="Courier New"/>
              <a:buChar char="o"/>
            </a:pPr>
            <a:r>
              <a:rPr lang="en-US" sz="2000">
                <a:latin typeface="+mj-lt"/>
                <a:ea typeface="PMingLiU"/>
                <a:cs typeface="Vrinda"/>
              </a:rPr>
              <a:t>Ideas for publicizing designation, including press releases and events</a:t>
            </a:r>
          </a:p>
          <a:p>
            <a:pPr marL="800100" lvl="1" indent="-342900">
              <a:spcAft>
                <a:spcPts val="1000"/>
              </a:spcAft>
              <a:buFont typeface="Courier New"/>
              <a:buChar char="o"/>
            </a:pPr>
            <a:r>
              <a:rPr lang="en-US" sz="2000">
                <a:latin typeface="+mj-lt"/>
                <a:ea typeface="PMingLiU"/>
                <a:cs typeface="Vrinda"/>
              </a:rPr>
              <a:t>Information about how to get your plaque</a:t>
            </a:r>
          </a:p>
        </p:txBody>
      </p:sp>
      <p:pic>
        <p:nvPicPr>
          <p:cNvPr id="3" name="Picture 2" descr="A group of people standing together&#10;&#10;Description automatically generated">
            <a:extLst>
              <a:ext uri="{FF2B5EF4-FFF2-40B4-BE49-F238E27FC236}">
                <a16:creationId xmlns:a16="http://schemas.microsoft.com/office/drawing/2014/main" id="{D7B81DC4-6D67-28BB-895C-6ED50032A484}"/>
              </a:ext>
            </a:extLst>
          </p:cNvPr>
          <p:cNvPicPr>
            <a:picLocks noChangeAspect="1"/>
          </p:cNvPicPr>
          <p:nvPr/>
        </p:nvPicPr>
        <p:blipFill>
          <a:blip r:embed="rId3"/>
          <a:stretch>
            <a:fillRect/>
          </a:stretch>
        </p:blipFill>
        <p:spPr>
          <a:xfrm>
            <a:off x="7267467" y="2343145"/>
            <a:ext cx="4742115" cy="2831252"/>
          </a:xfrm>
          <a:prstGeom prst="rect">
            <a:avLst/>
          </a:prstGeom>
        </p:spPr>
      </p:pic>
      <p:pic>
        <p:nvPicPr>
          <p:cNvPr id="4" name="Picture 3" descr="A black and blue logo&#10;&#10;AI-generated content may be incorrect.">
            <a:extLst>
              <a:ext uri="{FF2B5EF4-FFF2-40B4-BE49-F238E27FC236}">
                <a16:creationId xmlns:a16="http://schemas.microsoft.com/office/drawing/2014/main" id="{7363A7F4-03C2-3B3C-A3E0-AC85D6E99963}"/>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66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
        <p:nvSpPr>
          <p:cNvPr id="301" name="Google Shape;301;p13"/>
          <p:cNvSpPr txBox="1">
            <a:spLocks noGrp="1"/>
          </p:cNvSpPr>
          <p:nvPr>
            <p:ph type="title"/>
          </p:nvPr>
        </p:nvSpPr>
        <p:spPr>
          <a:xfrm>
            <a:off x="838200" y="569368"/>
            <a:ext cx="10515600" cy="1325700"/>
          </a:xfrm>
          <a:prstGeom prst="rect">
            <a:avLst/>
          </a:prstGeom>
          <a:noFill/>
          <a:ln>
            <a:noFill/>
          </a:ln>
        </p:spPr>
        <p:txBody>
          <a:bodyPr spcFirstLastPara="1" wrap="square" lIns="91425" tIns="45700" rIns="91425" bIns="45700" anchor="ctr" anchorCtr="0">
            <a:normAutofit/>
          </a:bodyPr>
          <a:lstStyle/>
          <a:p>
            <a:r>
              <a:rPr lang="en-US" sz="4000"/>
              <a:t>Final Thoughts &amp; Reflections</a:t>
            </a:r>
          </a:p>
        </p:txBody>
      </p:sp>
      <p:sp>
        <p:nvSpPr>
          <p:cNvPr id="2" name="TextBox 1">
            <a:extLst>
              <a:ext uri="{FF2B5EF4-FFF2-40B4-BE49-F238E27FC236}">
                <a16:creationId xmlns:a16="http://schemas.microsoft.com/office/drawing/2014/main" id="{3FD7357C-D0E0-9166-A8B5-C3B47A963946}"/>
              </a:ext>
            </a:extLst>
          </p:cNvPr>
          <p:cNvSpPr txBox="1"/>
          <p:nvPr/>
        </p:nvSpPr>
        <p:spPr>
          <a:xfrm>
            <a:off x="837568" y="1976669"/>
            <a:ext cx="9895188" cy="1456809"/>
          </a:xfrm>
          <a:prstGeom prst="rect">
            <a:avLst/>
          </a:prstGeom>
          <a:noFill/>
        </p:spPr>
        <p:txBody>
          <a:bodyPr wrap="square" lIns="91440" tIns="45720" rIns="91440" bIns="45720" anchor="t">
            <a:spAutoFit/>
          </a:bodyPr>
          <a:lstStyle/>
          <a:p>
            <a:pPr marL="342900" indent="-342900">
              <a:spcAft>
                <a:spcPts val="1000"/>
              </a:spcAft>
              <a:buChar char="•"/>
            </a:pPr>
            <a:r>
              <a:rPr lang="en-US" sz="2400">
                <a:latin typeface="+mj-lt"/>
                <a:ea typeface="PMingLiU"/>
                <a:cs typeface="Vrinda"/>
              </a:rPr>
              <a:t>What did you find valuable about the cohort?</a:t>
            </a:r>
            <a:endParaRPr lang="en-US"/>
          </a:p>
          <a:p>
            <a:pPr marL="342900" indent="-342900">
              <a:spcAft>
                <a:spcPts val="1000"/>
              </a:spcAft>
              <a:buChar char="•"/>
            </a:pPr>
            <a:r>
              <a:rPr lang="en-US" sz="2400">
                <a:ea typeface="PMingLiU"/>
                <a:cs typeface="Vrinda"/>
              </a:rPr>
              <a:t>What could be improved in future cohorts?</a:t>
            </a:r>
          </a:p>
          <a:p>
            <a:pPr marL="342900" indent="-342900">
              <a:spcAft>
                <a:spcPts val="1000"/>
              </a:spcAft>
              <a:buChar char="•"/>
            </a:pPr>
            <a:r>
              <a:rPr lang="en-US" sz="2400">
                <a:ea typeface="PMingLiU"/>
                <a:cs typeface="Vrinda"/>
              </a:rPr>
              <a:t>What questions or thoughts are you still holding onto?</a:t>
            </a:r>
          </a:p>
        </p:txBody>
      </p:sp>
      <p:pic>
        <p:nvPicPr>
          <p:cNvPr id="3" name="Picture 2" descr="A black and blue logo&#10;&#10;AI-generated content may be incorrect.">
            <a:extLst>
              <a:ext uri="{FF2B5EF4-FFF2-40B4-BE49-F238E27FC236}">
                <a16:creationId xmlns:a16="http://schemas.microsoft.com/office/drawing/2014/main" id="{2CD93D3F-0A58-7A88-EBCB-8750381B6DCC}"/>
              </a:ext>
            </a:extLst>
          </p:cNvPr>
          <p:cNvPicPr>
            <a:picLocks noChangeAspect="1"/>
          </p:cNvPicPr>
          <p:nvPr/>
        </p:nvPicPr>
        <p:blipFill>
          <a:blip r:embed="rId3"/>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0827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4" name="Google Shape;114;p3">
            <a:extLst>
              <a:ext uri="{FF2B5EF4-FFF2-40B4-BE49-F238E27FC236}">
                <a16:creationId xmlns:a16="http://schemas.microsoft.com/office/drawing/2014/main" id="{D88D2F9E-C36D-59D5-ECC9-01CA6FEC1E47}"/>
              </a:ext>
            </a:extLst>
          </p:cNvPr>
          <p:cNvSpPr txBox="1"/>
          <p:nvPr/>
        </p:nvSpPr>
        <p:spPr>
          <a:xfrm>
            <a:off x="418641" y="3017090"/>
            <a:ext cx="11277409" cy="2954625"/>
          </a:xfrm>
          <a:prstGeom prst="rect">
            <a:avLst/>
          </a:prstGeom>
          <a:noFill/>
          <a:ln>
            <a:noFill/>
          </a:ln>
        </p:spPr>
        <p:txBody>
          <a:bodyPr spcFirstLastPara="1" wrap="square" lIns="91425" tIns="91425" rIns="91425" bIns="91425" anchor="t" anchorCtr="0">
            <a:spAutoFit/>
          </a:bodyPr>
          <a:lstStyle/>
          <a:p>
            <a:pPr marL="457200" indent="-457200">
              <a:spcBef>
                <a:spcPts val="600"/>
              </a:spcBef>
              <a:spcAft>
                <a:spcPts val="600"/>
              </a:spcAft>
              <a:buClr>
                <a:srgbClr val="FFA300"/>
              </a:buClr>
              <a:buSzPct val="100000"/>
              <a:buFont typeface="Arial" panose="020B0604020202020204" pitchFamily="34" charset="0"/>
              <a:buChar char="•"/>
            </a:pPr>
            <a:r>
              <a:rPr lang="en-US" sz="3200">
                <a:solidFill>
                  <a:srgbClr val="FFA300"/>
                </a:solidFill>
              </a:rPr>
              <a:t>If you </a:t>
            </a:r>
            <a:r>
              <a:rPr lang="en-US" sz="3200" b="1">
                <a:solidFill>
                  <a:srgbClr val="FFA300"/>
                </a:solidFill>
              </a:rPr>
              <a:t>have final questions or thoughts about the cohort</a:t>
            </a:r>
            <a:r>
              <a:rPr lang="en-US" sz="3200">
                <a:solidFill>
                  <a:srgbClr val="FFA300"/>
                </a:solidFill>
              </a:rPr>
              <a:t>, please reach out to Mariah or Lyle </a:t>
            </a:r>
            <a:endParaRPr lang="en-US" sz="3200">
              <a:solidFill>
                <a:srgbClr val="FFA300"/>
              </a:solidFill>
              <a:highlight>
                <a:srgbClr val="FFFF00"/>
              </a:highlight>
            </a:endParaRPr>
          </a:p>
          <a:p>
            <a:pPr marL="457200" indent="-457200">
              <a:spcBef>
                <a:spcPts val="600"/>
              </a:spcBef>
              <a:spcAft>
                <a:spcPts val="600"/>
              </a:spcAft>
              <a:buClr>
                <a:srgbClr val="FFA300"/>
              </a:buClr>
              <a:buSzPct val="100000"/>
              <a:buFont typeface="Arial" panose="020B0604020202020204" pitchFamily="34" charset="0"/>
              <a:buChar char="•"/>
            </a:pPr>
            <a:r>
              <a:rPr lang="en-US" sz="3200">
                <a:solidFill>
                  <a:srgbClr val="FFA300"/>
                </a:solidFill>
              </a:rPr>
              <a:t>If you have </a:t>
            </a:r>
            <a:r>
              <a:rPr lang="en-US" sz="3200" b="1">
                <a:solidFill>
                  <a:srgbClr val="FFA300"/>
                </a:solidFill>
              </a:rPr>
              <a:t>questions about </a:t>
            </a:r>
            <a:r>
              <a:rPr lang="en-US" sz="3200" b="1" err="1">
                <a:solidFill>
                  <a:srgbClr val="FFA300"/>
                </a:solidFill>
              </a:rPr>
              <a:t>SolSmart</a:t>
            </a:r>
            <a:r>
              <a:rPr lang="en-US" sz="3200" b="1">
                <a:solidFill>
                  <a:srgbClr val="FFA300"/>
                </a:solidFill>
              </a:rPr>
              <a:t> or external TA</a:t>
            </a:r>
            <a:r>
              <a:rPr lang="en-US" sz="3200">
                <a:solidFill>
                  <a:srgbClr val="FFA300"/>
                </a:solidFill>
              </a:rPr>
              <a:t>, please reach out to Lilyana Gabrielse (Lilyana.gabrielse@wri.org) </a:t>
            </a:r>
          </a:p>
        </p:txBody>
      </p:sp>
      <p:sp>
        <p:nvSpPr>
          <p:cNvPr id="7" name="Google Shape;96;p1">
            <a:extLst>
              <a:ext uri="{FF2B5EF4-FFF2-40B4-BE49-F238E27FC236}">
                <a16:creationId xmlns:a16="http://schemas.microsoft.com/office/drawing/2014/main" id="{BED180DE-CD90-46FA-8090-778BCC2D09E4}"/>
              </a:ext>
            </a:extLst>
          </p:cNvPr>
          <p:cNvSpPr txBox="1">
            <a:spLocks noGrp="1"/>
          </p:cNvSpPr>
          <p:nvPr>
            <p:ph type="ctrTitle"/>
          </p:nvPr>
        </p:nvSpPr>
        <p:spPr>
          <a:xfrm>
            <a:off x="0" y="1378728"/>
            <a:ext cx="11910656" cy="867747"/>
          </a:xfrm>
          <a:prstGeom prst="rect">
            <a:avLst/>
          </a:prstGeom>
          <a:solidFill>
            <a:srgbClr val="FFA300"/>
          </a:solid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1200"/>
              </a:spcBef>
              <a:spcAft>
                <a:spcPts val="0"/>
              </a:spcAft>
              <a:buClr>
                <a:srgbClr val="000000"/>
              </a:buClr>
              <a:buSzPts val="2800"/>
              <a:buFont typeface="Arial"/>
              <a:buNone/>
              <a:tabLst/>
              <a:defRPr/>
            </a:pPr>
            <a:r>
              <a:rPr lang="en-US" sz="4000" b="1">
                <a:solidFill>
                  <a:schemeClr val="bg1"/>
                </a:solidFill>
                <a:latin typeface="Arial"/>
                <a:ea typeface="Arial"/>
                <a:cs typeface="Arial"/>
                <a:sym typeface="Arial"/>
              </a:rPr>
              <a:t>Thank You!</a:t>
            </a:r>
          </a:p>
        </p:txBody>
      </p:sp>
      <p:pic>
        <p:nvPicPr>
          <p:cNvPr id="5" name="Picture 4" descr="A black and blue logo&#10;&#10;AI-generated content may be incorrect.">
            <a:extLst>
              <a:ext uri="{FF2B5EF4-FFF2-40B4-BE49-F238E27FC236}">
                <a16:creationId xmlns:a16="http://schemas.microsoft.com/office/drawing/2014/main" id="{88452592-3B9C-1159-2B05-9F16EC5CE319}"/>
              </a:ext>
            </a:extLst>
          </p:cNvPr>
          <p:cNvPicPr>
            <a:picLocks noChangeAspect="1"/>
          </p:cNvPicPr>
          <p:nvPr/>
        </p:nvPicPr>
        <p:blipFill>
          <a:blip r:embed="rId3"/>
          <a:stretch>
            <a:fillRect/>
          </a:stretch>
        </p:blipFill>
        <p:spPr>
          <a:xfrm>
            <a:off x="118669" y="145823"/>
            <a:ext cx="1750824" cy="1151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p2"/>
          <p:cNvSpPr txBox="1">
            <a:spLocks noGrp="1"/>
          </p:cNvSpPr>
          <p:nvPr>
            <p:ph type="sldNum" idx="12"/>
          </p:nvPr>
        </p:nvSpPr>
        <p:spPr>
          <a:xfrm>
            <a:off x="9357360" y="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07" name="Google Shape;10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300"/>
              </a:buClr>
              <a:buSzPts val="4400"/>
              <a:buFont typeface="Arial"/>
              <a:buNone/>
            </a:pPr>
            <a:r>
              <a:rPr lang="en-US"/>
              <a:t>Who you’ll hear from</a:t>
            </a:r>
            <a:endParaRPr/>
          </a:p>
        </p:txBody>
      </p:sp>
      <p:pic>
        <p:nvPicPr>
          <p:cNvPr id="1031" name="Picture 7" descr="A person wearing glasses and a suit&#10;&#10;Description automatically generated">
            <a:extLst>
              <a:ext uri="{FF2B5EF4-FFF2-40B4-BE49-F238E27FC236}">
                <a16:creationId xmlns:a16="http://schemas.microsoft.com/office/drawing/2014/main" id="{F28BC369-8D58-F1CD-8ABE-59D41CB71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person with glasses smiling&#10;&#10;Description automatically generated">
            <a:extLst>
              <a:ext uri="{FF2B5EF4-FFF2-40B4-BE49-F238E27FC236}">
                <a16:creationId xmlns:a16="http://schemas.microsoft.com/office/drawing/2014/main" id="{45D66446-85E7-EE43-F701-0CAFA82FC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88"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 person standing in front of a brick wall&#10;&#10;Description automatically generated">
            <a:extLst>
              <a:ext uri="{FF2B5EF4-FFF2-40B4-BE49-F238E27FC236}">
                <a16:creationId xmlns:a16="http://schemas.microsoft.com/office/drawing/2014/main" id="{47D9B353-9D1B-4DBB-D51B-7FE7F5B54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4;p3">
            <a:extLst>
              <a:ext uri="{FF2B5EF4-FFF2-40B4-BE49-F238E27FC236}">
                <a16:creationId xmlns:a16="http://schemas.microsoft.com/office/drawing/2014/main" id="{FA66E1EB-024F-DD87-598F-D481E055BA7A}"/>
              </a:ext>
            </a:extLst>
          </p:cNvPr>
          <p:cNvSpPr txBox="1"/>
          <p:nvPr/>
        </p:nvSpPr>
        <p:spPr>
          <a:xfrm>
            <a:off x="1326211" y="4555524"/>
            <a:ext cx="2449513" cy="87312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0" lvl="0" algn="ctr" rtl="0">
              <a:lnSpc>
                <a:spcPct val="100000"/>
              </a:lnSpc>
              <a:spcBef>
                <a:spcPts val="0"/>
              </a:spcBef>
              <a:spcAft>
                <a:spcPts val="0"/>
              </a:spcAft>
              <a:buClr>
                <a:schemeClr val="dk1"/>
              </a:buClr>
              <a:buSzPct val="75000"/>
            </a:pPr>
            <a:r>
              <a:rPr lang="en-US" sz="1600" b="1" i="0" u="none" strike="noStrike" cap="none">
                <a:solidFill>
                  <a:schemeClr val="dk1"/>
                </a:solidFill>
                <a:latin typeface="Arial"/>
                <a:ea typeface="Arial"/>
                <a:cs typeface="Arial"/>
                <a:sym typeface="Arial"/>
              </a:rPr>
              <a:t>Lyle Hufstetler</a:t>
            </a:r>
          </a:p>
          <a:p>
            <a:pPr marR="0" lvl="0" algn="ctr" rtl="0">
              <a:lnSpc>
                <a:spcPct val="100000"/>
              </a:lnSpc>
              <a:spcBef>
                <a:spcPts val="0"/>
              </a:spcBef>
              <a:spcAft>
                <a:spcPts val="0"/>
              </a:spcAft>
              <a:buClr>
                <a:schemeClr val="dk1"/>
              </a:buClr>
              <a:buSzPct val="75000"/>
            </a:pPr>
            <a:r>
              <a:rPr lang="en-US" sz="1200" i="1">
                <a:solidFill>
                  <a:srgbClr val="000000"/>
                </a:solidFill>
                <a:effectLst/>
                <a:ea typeface="PMingLiU"/>
              </a:rPr>
              <a:t>Project Administrator</a:t>
            </a:r>
          </a:p>
          <a:p>
            <a:pPr marR="0" lvl="0" algn="ctr" rtl="0">
              <a:lnSpc>
                <a:spcPct val="100000"/>
              </a:lnSpc>
              <a:spcBef>
                <a:spcPts val="0"/>
              </a:spcBef>
              <a:spcAft>
                <a:spcPts val="0"/>
              </a:spcAft>
              <a:buClr>
                <a:schemeClr val="dk1"/>
              </a:buClr>
              <a:buSzPct val="75000"/>
            </a:pPr>
            <a:r>
              <a:rPr lang="en-US" sz="1200">
                <a:solidFill>
                  <a:schemeClr val="dk1"/>
                </a:solidFill>
                <a:ea typeface="PMingLiU"/>
              </a:rPr>
              <a:t>AA</a:t>
            </a:r>
            <a:r>
              <a:rPr lang="en-US" sz="1200">
                <a:solidFill>
                  <a:schemeClr val="dk1"/>
                </a:solidFill>
                <a:effectLst/>
                <a:ea typeface="PMingLiU"/>
              </a:rPr>
              <a:t>COG</a:t>
            </a:r>
          </a:p>
        </p:txBody>
      </p:sp>
      <p:sp>
        <p:nvSpPr>
          <p:cNvPr id="3" name="Google Shape;114;p3">
            <a:extLst>
              <a:ext uri="{FF2B5EF4-FFF2-40B4-BE49-F238E27FC236}">
                <a16:creationId xmlns:a16="http://schemas.microsoft.com/office/drawing/2014/main" id="{F9A9CDA1-E630-FB9D-B540-817EA249855F}"/>
              </a:ext>
            </a:extLst>
          </p:cNvPr>
          <p:cNvSpPr txBox="1"/>
          <p:nvPr/>
        </p:nvSpPr>
        <p:spPr>
          <a:xfrm>
            <a:off x="3574977" y="4485596"/>
            <a:ext cx="2449513" cy="87312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0" lvl="0" algn="ctr" rtl="0">
              <a:lnSpc>
                <a:spcPct val="100000"/>
              </a:lnSpc>
              <a:spcBef>
                <a:spcPts val="0"/>
              </a:spcBef>
              <a:spcAft>
                <a:spcPts val="0"/>
              </a:spcAft>
              <a:buClr>
                <a:schemeClr val="dk1"/>
              </a:buClr>
              <a:buSzPct val="75000"/>
            </a:pPr>
            <a:r>
              <a:rPr lang="en-US" sz="1600" b="1" i="0" u="none" strike="noStrike" cap="none">
                <a:solidFill>
                  <a:schemeClr val="dk1"/>
                </a:solidFill>
                <a:latin typeface="Arial"/>
                <a:ea typeface="Arial"/>
                <a:cs typeface="Arial"/>
                <a:sym typeface="Arial"/>
              </a:rPr>
              <a:t>Mariah Sanchez</a:t>
            </a:r>
          </a:p>
          <a:p>
            <a:pPr marR="0" lvl="0" algn="ctr" rtl="0">
              <a:lnSpc>
                <a:spcPct val="100000"/>
              </a:lnSpc>
              <a:spcBef>
                <a:spcPts val="0"/>
              </a:spcBef>
              <a:spcAft>
                <a:spcPts val="0"/>
              </a:spcAft>
              <a:buClr>
                <a:schemeClr val="dk1"/>
              </a:buClr>
              <a:buSzPct val="75000"/>
            </a:pPr>
            <a:r>
              <a:rPr lang="en-US" sz="1200" i="1">
                <a:solidFill>
                  <a:srgbClr val="000000"/>
                </a:solidFill>
                <a:effectLst/>
                <a:ea typeface="PMingLiU"/>
              </a:rPr>
              <a:t>Natural Resources Outreach Specialist</a:t>
            </a:r>
          </a:p>
          <a:p>
            <a:pPr marR="0" lvl="0" algn="ctr" rtl="0">
              <a:lnSpc>
                <a:spcPct val="100000"/>
              </a:lnSpc>
              <a:spcBef>
                <a:spcPts val="0"/>
              </a:spcBef>
              <a:spcAft>
                <a:spcPts val="0"/>
              </a:spcAft>
              <a:buClr>
                <a:schemeClr val="dk1"/>
              </a:buClr>
              <a:buSzPct val="75000"/>
            </a:pPr>
            <a:r>
              <a:rPr lang="en-US" sz="1200">
                <a:solidFill>
                  <a:schemeClr val="dk1"/>
                </a:solidFill>
                <a:ea typeface="PMingLiU"/>
              </a:rPr>
              <a:t>AA</a:t>
            </a:r>
            <a:r>
              <a:rPr lang="en-US" sz="1200">
                <a:solidFill>
                  <a:schemeClr val="dk1"/>
                </a:solidFill>
                <a:effectLst/>
                <a:ea typeface="PMingLiU"/>
              </a:rPr>
              <a:t>COG</a:t>
            </a:r>
          </a:p>
        </p:txBody>
      </p:sp>
      <p:sp>
        <p:nvSpPr>
          <p:cNvPr id="4" name="Google Shape;114;p3">
            <a:extLst>
              <a:ext uri="{FF2B5EF4-FFF2-40B4-BE49-F238E27FC236}">
                <a16:creationId xmlns:a16="http://schemas.microsoft.com/office/drawing/2014/main" id="{DA83FE5F-1F43-084E-1522-403B29401255}"/>
              </a:ext>
            </a:extLst>
          </p:cNvPr>
          <p:cNvSpPr txBox="1"/>
          <p:nvPr/>
        </p:nvSpPr>
        <p:spPr>
          <a:xfrm>
            <a:off x="5823743" y="4555524"/>
            <a:ext cx="2449513" cy="87312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0" lvl="0" algn="ctr" rtl="0">
              <a:lnSpc>
                <a:spcPct val="100000"/>
              </a:lnSpc>
              <a:spcBef>
                <a:spcPts val="0"/>
              </a:spcBef>
              <a:spcAft>
                <a:spcPts val="0"/>
              </a:spcAft>
              <a:buClr>
                <a:schemeClr val="dk1"/>
              </a:buClr>
              <a:buSzPct val="75000"/>
            </a:pPr>
            <a:r>
              <a:rPr lang="en-US" sz="1600" b="1" i="0" u="none" strike="noStrike" cap="none">
                <a:solidFill>
                  <a:schemeClr val="dk1"/>
                </a:solidFill>
                <a:latin typeface="Arial"/>
                <a:ea typeface="Arial"/>
                <a:cs typeface="Arial"/>
                <a:sym typeface="Arial"/>
              </a:rPr>
              <a:t>Andrew Light</a:t>
            </a:r>
          </a:p>
          <a:p>
            <a:pPr marR="0" lvl="0" algn="ctr" rtl="0">
              <a:lnSpc>
                <a:spcPct val="100000"/>
              </a:lnSpc>
              <a:spcBef>
                <a:spcPts val="0"/>
              </a:spcBef>
              <a:spcAft>
                <a:spcPts val="0"/>
              </a:spcAft>
              <a:buClr>
                <a:schemeClr val="dk1"/>
              </a:buClr>
              <a:buSzPct val="75000"/>
            </a:pPr>
            <a:r>
              <a:rPr lang="en-US" sz="1200" i="1">
                <a:solidFill>
                  <a:srgbClr val="000000"/>
                </a:solidFill>
                <a:effectLst/>
                <a:ea typeface="PMingLiU"/>
              </a:rPr>
              <a:t>Clean Energy Associate</a:t>
            </a:r>
          </a:p>
          <a:p>
            <a:pPr algn="ctr">
              <a:buClr>
                <a:schemeClr val="dk1"/>
              </a:buClr>
              <a:buSzPct val="75000"/>
            </a:pPr>
            <a:r>
              <a:rPr lang="en-US" sz="1200">
                <a:ea typeface="PMingLiU"/>
              </a:rPr>
              <a:t>WRI</a:t>
            </a:r>
            <a:endParaRPr lang="en-US" sz="1200">
              <a:solidFill>
                <a:schemeClr val="dk1"/>
              </a:solidFill>
              <a:effectLst/>
              <a:ea typeface="PMingLiU"/>
            </a:endParaRPr>
          </a:p>
        </p:txBody>
      </p:sp>
      <p:sp>
        <p:nvSpPr>
          <p:cNvPr id="5" name="Google Shape;114;p3">
            <a:extLst>
              <a:ext uri="{FF2B5EF4-FFF2-40B4-BE49-F238E27FC236}">
                <a16:creationId xmlns:a16="http://schemas.microsoft.com/office/drawing/2014/main" id="{66CCCE9C-8AA7-F8E6-0240-D00F6B8F0A07}"/>
              </a:ext>
            </a:extLst>
          </p:cNvPr>
          <p:cNvSpPr txBox="1"/>
          <p:nvPr/>
        </p:nvSpPr>
        <p:spPr>
          <a:xfrm>
            <a:off x="8072509" y="4485596"/>
            <a:ext cx="2490811"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ct val="75000"/>
            </a:pPr>
            <a:r>
              <a:rPr lang="en-US" sz="1600" b="1">
                <a:solidFill>
                  <a:schemeClr val="dk1"/>
                </a:solidFill>
              </a:rPr>
              <a:t>Lilyana Gabrielse</a:t>
            </a:r>
            <a:endParaRPr lang="en-US" sz="1600" b="1" i="0" u="none" strike="noStrike" cap="none">
              <a:solidFill>
                <a:schemeClr val="dk1"/>
              </a:solidFill>
              <a:latin typeface="Arial"/>
              <a:ea typeface="Arial"/>
              <a:cs typeface="Arial"/>
              <a:sym typeface="Arial"/>
            </a:endParaRPr>
          </a:p>
          <a:p>
            <a:pPr marR="0" lvl="0" algn="ctr" rtl="0">
              <a:lnSpc>
                <a:spcPct val="100000"/>
              </a:lnSpc>
              <a:spcBef>
                <a:spcPts val="0"/>
              </a:spcBef>
              <a:spcAft>
                <a:spcPts val="0"/>
              </a:spcAft>
              <a:buClr>
                <a:schemeClr val="dk1"/>
              </a:buClr>
              <a:buSzPct val="75000"/>
            </a:pPr>
            <a:r>
              <a:rPr lang="en-US" sz="1200" i="1">
                <a:solidFill>
                  <a:srgbClr val="000000"/>
                </a:solidFill>
                <a:effectLst/>
                <a:ea typeface="PMingLiU"/>
              </a:rPr>
              <a:t>Clean Energy </a:t>
            </a:r>
            <a:r>
              <a:rPr lang="en-US" sz="1200" i="1">
                <a:ea typeface="PMingLiU"/>
              </a:rPr>
              <a:t>Analyst</a:t>
            </a:r>
            <a:endParaRPr lang="en-US" sz="1200" i="1">
              <a:solidFill>
                <a:srgbClr val="000000"/>
              </a:solidFill>
              <a:effectLst/>
              <a:ea typeface="PMingLiU"/>
            </a:endParaRPr>
          </a:p>
          <a:p>
            <a:pPr algn="ctr">
              <a:buClr>
                <a:schemeClr val="dk1"/>
              </a:buClr>
              <a:buSzPct val="75000"/>
            </a:pPr>
            <a:r>
              <a:rPr lang="en-US" sz="1200">
                <a:ea typeface="PMingLiU"/>
              </a:rPr>
              <a:t>WRI</a:t>
            </a:r>
            <a:endParaRPr lang="en-US" sz="1200">
              <a:solidFill>
                <a:schemeClr val="dk1"/>
              </a:solidFill>
              <a:effectLst/>
              <a:ea typeface="PMingLiU"/>
            </a:endParaRPr>
          </a:p>
        </p:txBody>
      </p:sp>
      <p:pic>
        <p:nvPicPr>
          <p:cNvPr id="1035" name="Picture 11" descr="A person smiling at the camera&#10;&#10;AI-generated content may be incorrect.">
            <a:extLst>
              <a:ext uri="{FF2B5EF4-FFF2-40B4-BE49-F238E27FC236}">
                <a16:creationId xmlns:a16="http://schemas.microsoft.com/office/drawing/2014/main" id="{2F029269-28D5-056F-1944-ABF6C265C5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994" r="4443" b="21681"/>
          <a:stretch>
            <a:fillRect/>
          </a:stretch>
        </p:blipFill>
        <p:spPr bwMode="auto">
          <a:xfrm>
            <a:off x="8342312" y="2476500"/>
            <a:ext cx="1750409" cy="1849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and blue logo&#10;&#10;AI-generated content may be incorrect.">
            <a:extLst>
              <a:ext uri="{FF2B5EF4-FFF2-40B4-BE49-F238E27FC236}">
                <a16:creationId xmlns:a16="http://schemas.microsoft.com/office/drawing/2014/main" id="{F19C5E6B-5345-0E55-221F-56D9B3A45C88}"/>
              </a:ext>
            </a:extLst>
          </p:cNvPr>
          <p:cNvPicPr>
            <a:picLocks noChangeAspect="1"/>
          </p:cNvPicPr>
          <p:nvPr/>
        </p:nvPicPr>
        <p:blipFill>
          <a:blip r:embed="rId7"/>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679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descr="Solar panels and wind turbines in front of power lines&#10;&#10;Description automatically generated"/>
          <p:cNvPicPr preferRelativeResize="0"/>
          <p:nvPr/>
        </p:nvPicPr>
        <p:blipFill rotWithShape="1">
          <a:blip r:embed="rId3">
            <a:alphaModFix/>
          </a:blip>
          <a:srcRect t="5599" b="6869"/>
          <a:stretch/>
        </p:blipFill>
        <p:spPr>
          <a:xfrm>
            <a:off x="-10930" y="0"/>
            <a:ext cx="11910656" cy="6959600"/>
          </a:xfrm>
          <a:prstGeom prst="rect">
            <a:avLst/>
          </a:prstGeom>
          <a:noFill/>
          <a:ln>
            <a:noFill/>
          </a:ln>
        </p:spPr>
      </p:pic>
      <p:sp>
        <p:nvSpPr>
          <p:cNvPr id="95" name="Google Shape;95;p1"/>
          <p:cNvSpPr/>
          <p:nvPr/>
        </p:nvSpPr>
        <p:spPr>
          <a:xfrm>
            <a:off x="0" y="0"/>
            <a:ext cx="11910656" cy="6959600"/>
          </a:xfrm>
          <a:prstGeom prst="rect">
            <a:avLst/>
          </a:prstGeom>
          <a:solidFill>
            <a:srgbClr val="C6C8CA">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a:spLocks noGrp="1"/>
          </p:cNvSpPr>
          <p:nvPr>
            <p:ph type="ctrTitle"/>
          </p:nvPr>
        </p:nvSpPr>
        <p:spPr>
          <a:xfrm>
            <a:off x="-7732" y="3045926"/>
            <a:ext cx="11910656" cy="867747"/>
          </a:xfrm>
          <a:prstGeom prst="rect">
            <a:avLst/>
          </a:prstGeom>
          <a:solidFill>
            <a:schemeClr val="lt1">
              <a:alpha val="74117"/>
            </a:schemeClr>
          </a:solidFill>
          <a:ln>
            <a:noFill/>
          </a:ln>
        </p:spPr>
        <p:txBody>
          <a:bodyPr spcFirstLastPara="1" wrap="square" lIns="91425" tIns="45700" rIns="91425" bIns="45700" anchor="t" anchorCtr="0">
            <a:normAutofit/>
          </a:bodyPr>
          <a:lstStyle/>
          <a:p>
            <a:pPr algn="ctr">
              <a:spcBef>
                <a:spcPts val="1200"/>
              </a:spcBef>
              <a:buClr>
                <a:srgbClr val="000000"/>
              </a:buClr>
              <a:buSzPts val="2800"/>
              <a:defRPr/>
            </a:pPr>
            <a:r>
              <a:rPr lang="en-US" sz="3600" b="1">
                <a:effectLst>
                  <a:outerShdw blurRad="38100" dist="38100" dir="2700000" algn="tl">
                    <a:srgbClr val="000000">
                      <a:alpha val="43137"/>
                    </a:srgbClr>
                  </a:outerShdw>
                </a:effectLst>
                <a:latin typeface="Arial"/>
                <a:cs typeface="Arial"/>
                <a:sym typeface="Arial"/>
              </a:rPr>
              <a:t>Cohort and Session Overview</a:t>
            </a:r>
            <a:endParaRPr lang="en-US" sz="3600" b="1">
              <a:effectLst>
                <a:outerShdw blurRad="38100" dist="38100" dir="2700000" algn="tl">
                  <a:srgbClr val="000000">
                    <a:alpha val="43137"/>
                  </a:srgbClr>
                </a:outerShdw>
              </a:effectLst>
              <a:latin typeface="Arial"/>
              <a:cs typeface="Arial"/>
            </a:endParaRPr>
          </a:p>
        </p:txBody>
      </p:sp>
      <p:sp>
        <p:nvSpPr>
          <p:cNvPr id="2" name="Google Shape;99;p1">
            <a:extLst>
              <a:ext uri="{FF2B5EF4-FFF2-40B4-BE49-F238E27FC236}">
                <a16:creationId xmlns:a16="http://schemas.microsoft.com/office/drawing/2014/main" id="{D8FC23B6-971F-A19B-0E9E-304C951E08F8}"/>
              </a:ext>
            </a:extLst>
          </p:cNvPr>
          <p:cNvSpPr txBox="1">
            <a:spLocks/>
          </p:cNvSpPr>
          <p:nvPr/>
        </p:nvSpPr>
        <p:spPr>
          <a:xfrm>
            <a:off x="-21860" y="0"/>
            <a:ext cx="11943446" cy="1315617"/>
          </a:xfrm>
          <a:prstGeom prst="rect">
            <a:avLst/>
          </a:prstGeom>
          <a:solidFill>
            <a:schemeClr val="lt1">
              <a:alpha val="74117"/>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1200"/>
              </a:spcBef>
              <a:buFont typeface="Arial"/>
              <a:buNone/>
            </a:pPr>
            <a:endParaRPr lang="en-US">
              <a:latin typeface="Arial"/>
              <a:ea typeface="Arial"/>
              <a:cs typeface="Arial"/>
              <a:sym typeface="Arial"/>
            </a:endParaRPr>
          </a:p>
        </p:txBody>
      </p:sp>
      <p:pic>
        <p:nvPicPr>
          <p:cNvPr id="97" name="Google Shape;97;p1" descr="Logo&#10;&#10;Description automatically generated"/>
          <p:cNvPicPr preferRelativeResize="0"/>
          <p:nvPr/>
        </p:nvPicPr>
        <p:blipFill rotWithShape="1">
          <a:blip r:embed="rId4">
            <a:alphaModFix/>
          </a:blip>
          <a:srcRect/>
          <a:stretch/>
        </p:blipFill>
        <p:spPr>
          <a:xfrm>
            <a:off x="9498563" y="110122"/>
            <a:ext cx="2186655" cy="1095371"/>
          </a:xfrm>
          <a:prstGeom prst="rect">
            <a:avLst/>
          </a:prstGeom>
          <a:noFill/>
          <a:ln>
            <a:noFill/>
          </a:ln>
          <a:effectLst>
            <a:outerShdw blurRad="50800" dist="38100" dir="5400000" algn="t" rotWithShape="0">
              <a:srgbClr val="000000">
                <a:alpha val="40000"/>
              </a:srgbClr>
            </a:outerShdw>
          </a:effectLst>
        </p:spPr>
      </p:pic>
      <p:sp>
        <p:nvSpPr>
          <p:cNvPr id="98" name="Google Shape;98;p1"/>
          <p:cNvSpPr/>
          <p:nvPr/>
        </p:nvSpPr>
        <p:spPr>
          <a:xfrm>
            <a:off x="11899726" y="0"/>
            <a:ext cx="393875" cy="6959600"/>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black and blue logo&#10;&#10;AI-generated content may be incorrect.">
            <a:extLst>
              <a:ext uri="{FF2B5EF4-FFF2-40B4-BE49-F238E27FC236}">
                <a16:creationId xmlns:a16="http://schemas.microsoft.com/office/drawing/2014/main" id="{F68BEC3C-CB67-A12D-9AE8-0F3BD4545618}"/>
              </a:ext>
            </a:extLst>
          </p:cNvPr>
          <p:cNvPicPr>
            <a:picLocks noChangeAspect="1"/>
          </p:cNvPicPr>
          <p:nvPr/>
        </p:nvPicPr>
        <p:blipFill>
          <a:blip r:embed="rId5"/>
          <a:stretch>
            <a:fillRect/>
          </a:stretch>
        </p:blipFill>
        <p:spPr>
          <a:xfrm>
            <a:off x="118669" y="54383"/>
            <a:ext cx="1750824" cy="1151110"/>
          </a:xfrm>
          <a:prstGeom prst="rect">
            <a:avLst/>
          </a:prstGeom>
        </p:spPr>
      </p:pic>
    </p:spTree>
    <p:extLst>
      <p:ext uri="{BB962C8B-B14F-4D97-AF65-F5344CB8AC3E}">
        <p14:creationId xmlns:p14="http://schemas.microsoft.com/office/powerpoint/2010/main" val="86642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11" name="Rectangle 10">
            <a:extLst>
              <a:ext uri="{FF2B5EF4-FFF2-40B4-BE49-F238E27FC236}">
                <a16:creationId xmlns:a16="http://schemas.microsoft.com/office/drawing/2014/main" id="{14042CA1-4346-3A63-DF6E-E55FE85BE385}"/>
              </a:ext>
            </a:extLst>
          </p:cNvPr>
          <p:cNvSpPr/>
          <p:nvPr/>
        </p:nvSpPr>
        <p:spPr>
          <a:xfrm>
            <a:off x="10798101" y="5962853"/>
            <a:ext cx="1096281" cy="391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27" name="Google Shape;227;p7"/>
          <p:cNvPicPr preferRelativeResize="0"/>
          <p:nvPr/>
        </p:nvPicPr>
        <p:blipFill rotWithShape="1">
          <a:blip r:embed="rId3">
            <a:alphaModFix/>
          </a:blip>
          <a:srcRect/>
          <a:stretch/>
        </p:blipFill>
        <p:spPr>
          <a:xfrm>
            <a:off x="10817352" y="283464"/>
            <a:ext cx="1220929" cy="719889"/>
          </a:xfrm>
          <a:prstGeom prst="rect">
            <a:avLst/>
          </a:prstGeom>
          <a:noFill/>
          <a:ln>
            <a:noFill/>
          </a:ln>
        </p:spPr>
      </p:pic>
      <p:sp>
        <p:nvSpPr>
          <p:cNvPr id="5" name="Google Shape;300;p13">
            <a:extLst>
              <a:ext uri="{FF2B5EF4-FFF2-40B4-BE49-F238E27FC236}">
                <a16:creationId xmlns:a16="http://schemas.microsoft.com/office/drawing/2014/main" id="{8D6BC439-AA80-5C1F-6CA6-F731902004D7}"/>
              </a:ext>
            </a:extLst>
          </p:cNvPr>
          <p:cNvSpPr txBox="1">
            <a:spLocks noGrp="1"/>
          </p:cNvSpPr>
          <p:nvPr>
            <p:ph type="sldNum" idx="12"/>
          </p:nvPr>
        </p:nvSpPr>
        <p:spPr>
          <a:xfrm>
            <a:off x="9357360" y="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atin typeface="+mj-lt"/>
              </a:rPr>
              <a:t>5</a:t>
            </a:fld>
            <a:endParaRPr>
              <a:latin typeface="+mj-lt"/>
            </a:endParaRPr>
          </a:p>
        </p:txBody>
      </p:sp>
      <p:sp>
        <p:nvSpPr>
          <p:cNvPr id="6" name="Google Shape;301;p13">
            <a:extLst>
              <a:ext uri="{FF2B5EF4-FFF2-40B4-BE49-F238E27FC236}">
                <a16:creationId xmlns:a16="http://schemas.microsoft.com/office/drawing/2014/main" id="{95C0D8D5-2BBC-02B8-511D-45E8559AD186}"/>
              </a:ext>
            </a:extLst>
          </p:cNvPr>
          <p:cNvSpPr txBox="1">
            <a:spLocks/>
          </p:cNvSpPr>
          <p:nvPr/>
        </p:nvSpPr>
        <p:spPr>
          <a:xfrm>
            <a:off x="838200" y="221986"/>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A300"/>
              </a:buClr>
              <a:buSzPts val="1800"/>
              <a:buFont typeface="Helvetica Neue"/>
              <a:buNone/>
              <a:defRPr sz="2800" b="0" i="0" u="none" strike="noStrike" cap="none">
                <a:solidFill>
                  <a:srgbClr val="FFA3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4000">
                <a:latin typeface="+mj-lt"/>
                <a:ea typeface="Arial"/>
                <a:cs typeface="Arial"/>
                <a:sym typeface="Arial"/>
              </a:rPr>
              <a:t>Cohort structure &amp; timeline </a:t>
            </a:r>
            <a:endParaRPr lang="en-US" sz="4000">
              <a:latin typeface="+mj-lt"/>
            </a:endParaRPr>
          </a:p>
        </p:txBody>
      </p:sp>
      <p:sp>
        <p:nvSpPr>
          <p:cNvPr id="2" name="Arrow: Right 1">
            <a:extLst>
              <a:ext uri="{FF2B5EF4-FFF2-40B4-BE49-F238E27FC236}">
                <a16:creationId xmlns:a16="http://schemas.microsoft.com/office/drawing/2014/main" id="{8573EB35-AAD5-72EB-EA97-FB8B0241E338}"/>
              </a:ext>
            </a:extLst>
          </p:cNvPr>
          <p:cNvSpPr/>
          <p:nvPr/>
        </p:nvSpPr>
        <p:spPr>
          <a:xfrm>
            <a:off x="692453" y="6140358"/>
            <a:ext cx="11201929" cy="330437"/>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24426594-3D64-E1BA-47CE-F7280FFF8A63}"/>
              </a:ext>
            </a:extLst>
          </p:cNvPr>
          <p:cNvGraphicFramePr/>
          <p:nvPr>
            <p:extLst>
              <p:ext uri="{D42A27DB-BD31-4B8C-83A1-F6EECF244321}">
                <p14:modId xmlns:p14="http://schemas.microsoft.com/office/powerpoint/2010/main" val="2786236274"/>
              </p:ext>
            </p:extLst>
          </p:nvPr>
        </p:nvGraphicFramePr>
        <p:xfrm>
          <a:off x="495035" y="1935564"/>
          <a:ext cx="11201930" cy="33890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520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96CC9-F45D-2DBF-89E9-E84A51F7EEB1}"/>
              </a:ext>
            </a:extLst>
          </p:cNvPr>
          <p:cNvSpPr>
            <a:spLocks noGrp="1"/>
          </p:cNvSpPr>
          <p:nvPr>
            <p:ph type="body" idx="1"/>
          </p:nvPr>
        </p:nvSpPr>
        <p:spPr>
          <a:xfrm>
            <a:off x="707451" y="1694563"/>
            <a:ext cx="10777098" cy="4774122"/>
          </a:xfrm>
        </p:spPr>
        <p:txBody>
          <a:bodyPr>
            <a:noAutofit/>
          </a:bodyPr>
          <a:lstStyle/>
          <a:p>
            <a:pPr>
              <a:lnSpc>
                <a:spcPct val="130000"/>
              </a:lnSpc>
              <a:spcAft>
                <a:spcPts val="400"/>
              </a:spcAft>
              <a:buFont typeface="Arial" panose="020B0604020202020204" pitchFamily="34" charset="0"/>
              <a:buChar char="•"/>
            </a:pPr>
            <a:r>
              <a:rPr lang="en-US" sz="2400"/>
              <a:t>This session will mainly focus on resilience </a:t>
            </a:r>
          </a:p>
          <a:p>
            <a:pPr>
              <a:lnSpc>
                <a:spcPct val="130000"/>
              </a:lnSpc>
              <a:spcAft>
                <a:spcPts val="400"/>
              </a:spcAft>
              <a:buFont typeface="Arial" panose="020B0604020202020204" pitchFamily="34" charset="0"/>
              <a:buChar char="•"/>
            </a:pPr>
            <a:r>
              <a:rPr lang="en-US" sz="2400"/>
              <a:t>Attendees </a:t>
            </a:r>
            <a:r>
              <a:rPr lang="en-US" sz="2400" u="sng"/>
              <a:t>do not</a:t>
            </a:r>
            <a:r>
              <a:rPr lang="en-US" sz="2400"/>
              <a:t> earn specific criteria solely by attending today’s session.</a:t>
            </a:r>
          </a:p>
          <a:p>
            <a:pPr>
              <a:lnSpc>
                <a:spcPct val="130000"/>
              </a:lnSpc>
              <a:spcAft>
                <a:spcPts val="400"/>
              </a:spcAft>
              <a:buFont typeface="Arial" panose="020B0604020202020204" pitchFamily="34" charset="0"/>
              <a:buChar char="•"/>
            </a:pPr>
            <a:r>
              <a:rPr lang="en-US" sz="2400"/>
              <a:t>All the topics discussed today can be the basis for individual TA, so please don’t hesitate to reach out if you’d like tailored support.</a:t>
            </a:r>
          </a:p>
        </p:txBody>
      </p:sp>
      <p:sp>
        <p:nvSpPr>
          <p:cNvPr id="3" name="Slide Number Placeholder 2">
            <a:extLst>
              <a:ext uri="{FF2B5EF4-FFF2-40B4-BE49-F238E27FC236}">
                <a16:creationId xmlns:a16="http://schemas.microsoft.com/office/drawing/2014/main" id="{D194E537-E430-011A-A33D-9C53AB521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Title 3">
            <a:extLst>
              <a:ext uri="{FF2B5EF4-FFF2-40B4-BE49-F238E27FC236}">
                <a16:creationId xmlns:a16="http://schemas.microsoft.com/office/drawing/2014/main" id="{7BAEAC30-56A6-E992-0E9B-882C96B5469B}"/>
              </a:ext>
            </a:extLst>
          </p:cNvPr>
          <p:cNvSpPr>
            <a:spLocks noGrp="1"/>
          </p:cNvSpPr>
          <p:nvPr>
            <p:ph type="title"/>
          </p:nvPr>
        </p:nvSpPr>
        <p:spPr/>
        <p:txBody>
          <a:bodyPr/>
          <a:lstStyle/>
          <a:p>
            <a:r>
              <a:rPr lang="en-US"/>
              <a:t>Session 5 overview</a:t>
            </a:r>
          </a:p>
        </p:txBody>
      </p:sp>
      <p:pic>
        <p:nvPicPr>
          <p:cNvPr id="5" name="Picture 4" descr="A black and blue logo&#10;&#10;AI-generated content may be incorrect.">
            <a:extLst>
              <a:ext uri="{FF2B5EF4-FFF2-40B4-BE49-F238E27FC236}">
                <a16:creationId xmlns:a16="http://schemas.microsoft.com/office/drawing/2014/main" id="{D8AE00E4-67B4-D03D-42C1-DE04AB8F1798}"/>
              </a:ext>
            </a:extLst>
          </p:cNvPr>
          <p:cNvPicPr>
            <a:picLocks noChangeAspect="1"/>
          </p:cNvPicPr>
          <p:nvPr/>
        </p:nvPicPr>
        <p:blipFill>
          <a:blip r:embed="rId3"/>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73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96CC9-F45D-2DBF-89E9-E84A51F7EEB1}"/>
              </a:ext>
            </a:extLst>
          </p:cNvPr>
          <p:cNvSpPr>
            <a:spLocks noGrp="1"/>
          </p:cNvSpPr>
          <p:nvPr>
            <p:ph type="body" idx="1"/>
          </p:nvPr>
        </p:nvSpPr>
        <p:spPr>
          <a:xfrm>
            <a:off x="4978677" y="1597275"/>
            <a:ext cx="6577621" cy="4406746"/>
          </a:xfrm>
        </p:spPr>
        <p:txBody>
          <a:bodyPr>
            <a:normAutofit fontScale="77500" lnSpcReduction="20000"/>
          </a:bodyPr>
          <a:lstStyle/>
          <a:p>
            <a:pPr>
              <a:spcAft>
                <a:spcPts val="400"/>
              </a:spcAft>
            </a:pPr>
            <a:r>
              <a:rPr lang="en-US"/>
              <a:t>Solar Statement (</a:t>
            </a:r>
            <a:r>
              <a:rPr lang="en-US" err="1"/>
              <a:t>Prereq</a:t>
            </a:r>
            <a:r>
              <a:rPr lang="en-US"/>
              <a:t>.)*</a:t>
            </a:r>
          </a:p>
          <a:p>
            <a:pPr>
              <a:spcAft>
                <a:spcPts val="400"/>
              </a:spcAft>
            </a:pPr>
            <a:r>
              <a:rPr lang="en-US" b="1"/>
              <a:t>Permitting/Inspection; 20 Points</a:t>
            </a:r>
          </a:p>
          <a:p>
            <a:pPr lvl="1">
              <a:spcAft>
                <a:spcPts val="400"/>
              </a:spcAft>
            </a:pPr>
            <a:r>
              <a:rPr lang="en-US"/>
              <a:t>PI-1: Permitting checklist (</a:t>
            </a:r>
            <a:r>
              <a:rPr lang="en-US" err="1"/>
              <a:t>Prereq</a:t>
            </a:r>
            <a:r>
              <a:rPr lang="en-US"/>
              <a:t>.)</a:t>
            </a:r>
          </a:p>
          <a:p>
            <a:pPr lvl="1">
              <a:spcAft>
                <a:spcPts val="400"/>
              </a:spcAft>
            </a:pPr>
            <a:r>
              <a:rPr lang="en-US"/>
              <a:t>PI-2: Permitting training (10 pts)*</a:t>
            </a:r>
          </a:p>
          <a:p>
            <a:pPr lvl="1">
              <a:spcAft>
                <a:spcPts val="400"/>
              </a:spcAft>
            </a:pPr>
            <a:r>
              <a:rPr lang="en-US"/>
              <a:t>PI-3: Inspection training (10 pts)*</a:t>
            </a:r>
          </a:p>
          <a:p>
            <a:pPr>
              <a:spcAft>
                <a:spcPts val="400"/>
              </a:spcAft>
            </a:pPr>
            <a:r>
              <a:rPr lang="en-US" b="1"/>
              <a:t>Planning &amp; Zoning: 20 Points </a:t>
            </a:r>
          </a:p>
          <a:p>
            <a:pPr lvl="1">
              <a:spcAft>
                <a:spcPts val="400"/>
              </a:spcAft>
            </a:pPr>
            <a:r>
              <a:rPr lang="en-US"/>
              <a:t>PZ-1: Zoning review (</a:t>
            </a:r>
            <a:r>
              <a:rPr lang="en-US" err="1"/>
              <a:t>Prereq</a:t>
            </a:r>
            <a:r>
              <a:rPr lang="en-US"/>
              <a:t>.)</a:t>
            </a:r>
          </a:p>
          <a:p>
            <a:pPr lvl="1">
              <a:spcAft>
                <a:spcPts val="400"/>
              </a:spcAft>
            </a:pPr>
            <a:r>
              <a:rPr lang="en-US"/>
              <a:t>PZ-18: Planning/zoning training (10pts)*</a:t>
            </a:r>
          </a:p>
          <a:p>
            <a:pPr lvl="1">
              <a:spcAft>
                <a:spcPts val="400"/>
              </a:spcAft>
            </a:pPr>
            <a:r>
              <a:rPr lang="en-US" i="1"/>
              <a:t>Community chosen action (10pts)</a:t>
            </a:r>
          </a:p>
          <a:p>
            <a:pPr>
              <a:spcAft>
                <a:spcPts val="400"/>
              </a:spcAft>
            </a:pPr>
            <a:r>
              <a:rPr lang="en-US" b="1"/>
              <a:t>Special Focus Categories</a:t>
            </a:r>
          </a:p>
          <a:p>
            <a:pPr lvl="1">
              <a:spcAft>
                <a:spcPts val="400"/>
              </a:spcAft>
            </a:pPr>
            <a:r>
              <a:rPr lang="en-US"/>
              <a:t>GO-13: Regulatory/Market Training (10 pts)*</a:t>
            </a:r>
          </a:p>
          <a:p>
            <a:pPr lvl="1">
              <a:spcAft>
                <a:spcPts val="400"/>
              </a:spcAft>
            </a:pPr>
            <a:r>
              <a:rPr lang="en-US"/>
              <a:t>CE-1(+): Solar landing page (10+ pts)</a:t>
            </a:r>
          </a:p>
          <a:p>
            <a:pPr lvl="1"/>
            <a:endParaRPr lang="en-US"/>
          </a:p>
          <a:p>
            <a:endParaRPr lang="en-US"/>
          </a:p>
        </p:txBody>
      </p:sp>
      <p:sp>
        <p:nvSpPr>
          <p:cNvPr id="3" name="Slide Number Placeholder 2">
            <a:extLst>
              <a:ext uri="{FF2B5EF4-FFF2-40B4-BE49-F238E27FC236}">
                <a16:creationId xmlns:a16="http://schemas.microsoft.com/office/drawing/2014/main" id="{D194E537-E430-011A-A33D-9C53AB521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Title 3">
            <a:extLst>
              <a:ext uri="{FF2B5EF4-FFF2-40B4-BE49-F238E27FC236}">
                <a16:creationId xmlns:a16="http://schemas.microsoft.com/office/drawing/2014/main" id="{7BAEAC30-56A6-E992-0E9B-882C96B5469B}"/>
              </a:ext>
            </a:extLst>
          </p:cNvPr>
          <p:cNvSpPr>
            <a:spLocks noGrp="1"/>
          </p:cNvSpPr>
          <p:nvPr>
            <p:ph type="title"/>
          </p:nvPr>
        </p:nvSpPr>
        <p:spPr>
          <a:xfrm>
            <a:off x="838200" y="185831"/>
            <a:ext cx="10515600" cy="1325563"/>
          </a:xfrm>
        </p:spPr>
        <p:txBody>
          <a:bodyPr/>
          <a:lstStyle/>
          <a:p>
            <a:r>
              <a:rPr lang="en-US"/>
              <a:t>A refresher on the pathway to Bronze</a:t>
            </a:r>
          </a:p>
        </p:txBody>
      </p:sp>
      <p:pic>
        <p:nvPicPr>
          <p:cNvPr id="5" name="Picture 4" descr="SolSmart Bronze, Silver, Gold, and Platinum Logos&#10;">
            <a:extLst>
              <a:ext uri="{FF2B5EF4-FFF2-40B4-BE49-F238E27FC236}">
                <a16:creationId xmlns:a16="http://schemas.microsoft.com/office/drawing/2014/main" id="{51EF0240-6450-513F-4488-7A1EFAF83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5104"/>
          <a:stretch/>
        </p:blipFill>
        <p:spPr bwMode="auto">
          <a:xfrm>
            <a:off x="1084589" y="1876525"/>
            <a:ext cx="2842272" cy="1891243"/>
          </a:xfrm>
          <a:prstGeom prst="rect">
            <a:avLst/>
          </a:prstGeom>
          <a:noFill/>
          <a:ln>
            <a:noFill/>
          </a:ln>
        </p:spPr>
      </p:pic>
      <p:graphicFrame>
        <p:nvGraphicFramePr>
          <p:cNvPr id="6" name="Table 10">
            <a:extLst>
              <a:ext uri="{FF2B5EF4-FFF2-40B4-BE49-F238E27FC236}">
                <a16:creationId xmlns:a16="http://schemas.microsoft.com/office/drawing/2014/main" id="{D399A011-CD6A-9E25-60D2-5E8C2EA310F4}"/>
              </a:ext>
            </a:extLst>
          </p:cNvPr>
          <p:cNvGraphicFramePr>
            <a:graphicFrameLocks noGrp="1"/>
          </p:cNvGraphicFramePr>
          <p:nvPr/>
        </p:nvGraphicFramePr>
        <p:xfrm>
          <a:off x="521933" y="4106881"/>
          <a:ext cx="3967583" cy="1188720"/>
        </p:xfrm>
        <a:graphic>
          <a:graphicData uri="http://schemas.openxmlformats.org/drawingml/2006/table">
            <a:tbl>
              <a:tblPr firstRow="1" bandRow="1"/>
              <a:tblGrid>
                <a:gridCol w="3967583">
                  <a:extLst>
                    <a:ext uri="{9D8B030D-6E8A-4147-A177-3AD203B41FA5}">
                      <a16:colId xmlns:a16="http://schemas.microsoft.com/office/drawing/2014/main" val="836291895"/>
                    </a:ext>
                  </a:extLst>
                </a:gridCol>
              </a:tblGrid>
              <a:tr h="4864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latin typeface="Source Sans Pro"/>
                          <a:ea typeface="Source Sans Pro"/>
                          <a:cs typeface="Calibri"/>
                        </a:rPr>
                        <a:t>Complete 3 prerequisites</a:t>
                      </a:r>
                    </a:p>
                    <a:p>
                      <a:pPr algn="ctr"/>
                      <a:r>
                        <a:rPr lang="en-US" sz="1800" b="1">
                          <a:latin typeface="Source Sans Pro"/>
                          <a:ea typeface="Source Sans Pro"/>
                          <a:cs typeface="Calibri"/>
                        </a:rPr>
                        <a:t>20 pts in Permitting &amp; Inspection</a:t>
                      </a:r>
                    </a:p>
                    <a:p>
                      <a:pPr algn="ctr"/>
                      <a:r>
                        <a:rPr lang="en-US" sz="1800" b="1">
                          <a:latin typeface="Source Sans Pro"/>
                          <a:ea typeface="Source Sans Pro"/>
                          <a:cs typeface="Calibri"/>
                        </a:rPr>
                        <a:t>20 pts in Planning &amp; Zoning</a:t>
                      </a:r>
                    </a:p>
                    <a:p>
                      <a:pPr algn="ctr"/>
                      <a:r>
                        <a:rPr lang="en-US" sz="1800" b="1">
                          <a:latin typeface="Source Sans Pro"/>
                          <a:ea typeface="Source Sans Pro"/>
                          <a:cs typeface="Calibri"/>
                        </a:rPr>
                        <a:t>60 pts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085009"/>
                  </a:ext>
                </a:extLst>
              </a:tr>
            </a:tbl>
          </a:graphicData>
        </a:graphic>
      </p:graphicFrame>
      <p:sp>
        <p:nvSpPr>
          <p:cNvPr id="7" name="TextBox 6">
            <a:extLst>
              <a:ext uri="{FF2B5EF4-FFF2-40B4-BE49-F238E27FC236}">
                <a16:creationId xmlns:a16="http://schemas.microsoft.com/office/drawing/2014/main" id="{85720ECF-702E-6D6F-F3BE-0A170DFA2813}"/>
              </a:ext>
            </a:extLst>
          </p:cNvPr>
          <p:cNvSpPr txBox="1"/>
          <p:nvPr/>
        </p:nvSpPr>
        <p:spPr>
          <a:xfrm>
            <a:off x="2505724" y="6160863"/>
            <a:ext cx="7194961" cy="461665"/>
          </a:xfrm>
          <a:prstGeom prst="rect">
            <a:avLst/>
          </a:prstGeom>
          <a:noFill/>
        </p:spPr>
        <p:txBody>
          <a:bodyPr wrap="square">
            <a:spAutoFit/>
          </a:bodyPr>
          <a:lstStyle/>
          <a:p>
            <a:pPr lvl="1"/>
            <a:r>
              <a:rPr lang="en-US" sz="2400" b="1"/>
              <a:t>*</a:t>
            </a:r>
            <a:r>
              <a:rPr lang="en-US" sz="1800" b="1"/>
              <a:t> Actions that you may have already achieved</a:t>
            </a:r>
          </a:p>
        </p:txBody>
      </p:sp>
      <p:pic>
        <p:nvPicPr>
          <p:cNvPr id="8" name="Picture 7" descr="A black and blue logo&#10;&#10;AI-generated content may be incorrect.">
            <a:extLst>
              <a:ext uri="{FF2B5EF4-FFF2-40B4-BE49-F238E27FC236}">
                <a16:creationId xmlns:a16="http://schemas.microsoft.com/office/drawing/2014/main" id="{0FFE7FAC-D51D-4E51-6B11-319060410BCF}"/>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64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96CC9-F45D-2DBF-89E9-E84A51F7EEB1}"/>
              </a:ext>
            </a:extLst>
          </p:cNvPr>
          <p:cNvSpPr>
            <a:spLocks noGrp="1"/>
          </p:cNvSpPr>
          <p:nvPr>
            <p:ph type="body" idx="1"/>
          </p:nvPr>
        </p:nvSpPr>
        <p:spPr>
          <a:xfrm>
            <a:off x="4945231" y="1754117"/>
            <a:ext cx="6577621" cy="4406746"/>
          </a:xfrm>
        </p:spPr>
        <p:txBody>
          <a:bodyPr>
            <a:normAutofit/>
          </a:bodyPr>
          <a:lstStyle/>
          <a:p>
            <a:pPr>
              <a:spcAft>
                <a:spcPts val="400"/>
              </a:spcAft>
            </a:pPr>
            <a:r>
              <a:rPr lang="en-US" sz="2000" b="1"/>
              <a:t>Permitting/Inspection</a:t>
            </a:r>
          </a:p>
          <a:p>
            <a:pPr lvl="1">
              <a:spcAft>
                <a:spcPts val="400"/>
              </a:spcAft>
            </a:pPr>
            <a:r>
              <a:rPr lang="en-US" sz="2000"/>
              <a:t>PI-2: Permitting training (</a:t>
            </a:r>
            <a:r>
              <a:rPr lang="en-US" sz="2000" err="1"/>
              <a:t>Prereq</a:t>
            </a:r>
            <a:r>
              <a:rPr lang="en-US" sz="2000"/>
              <a:t>.)*</a:t>
            </a:r>
          </a:p>
          <a:p>
            <a:pPr lvl="1">
              <a:spcAft>
                <a:spcPts val="400"/>
              </a:spcAft>
            </a:pPr>
            <a:r>
              <a:rPr lang="en-US" sz="2000"/>
              <a:t>PI-3: Inspection training (</a:t>
            </a:r>
            <a:r>
              <a:rPr lang="en-US" sz="2000" err="1"/>
              <a:t>Prereq</a:t>
            </a:r>
            <a:r>
              <a:rPr lang="en-US" sz="2000"/>
              <a:t>.)*</a:t>
            </a:r>
          </a:p>
          <a:p>
            <a:pPr>
              <a:spcAft>
                <a:spcPts val="400"/>
              </a:spcAft>
            </a:pPr>
            <a:r>
              <a:rPr lang="en-US" sz="2000" b="1"/>
              <a:t>Special Focus Categories</a:t>
            </a:r>
          </a:p>
          <a:p>
            <a:pPr lvl="1">
              <a:spcAft>
                <a:spcPts val="400"/>
              </a:spcAft>
            </a:pPr>
            <a:r>
              <a:rPr lang="en-US" sz="2000"/>
              <a:t>CE-1: Solar landing page (</a:t>
            </a:r>
            <a:r>
              <a:rPr lang="en-US" sz="2000" err="1"/>
              <a:t>Prereq</a:t>
            </a:r>
            <a:r>
              <a:rPr lang="en-US" sz="2000"/>
              <a:t>.)</a:t>
            </a:r>
          </a:p>
          <a:p>
            <a:pPr>
              <a:spcAft>
                <a:spcPts val="400"/>
              </a:spcAft>
            </a:pPr>
            <a:r>
              <a:rPr lang="en-US" sz="2000" b="1"/>
              <a:t>Planning &amp; Zoning</a:t>
            </a:r>
          </a:p>
          <a:p>
            <a:pPr lvl="1">
              <a:spcAft>
                <a:spcPts val="400"/>
              </a:spcAft>
            </a:pPr>
            <a:r>
              <a:rPr lang="en-US" sz="2000"/>
              <a:t>PZ-4 or PZ-5: Rooftop solar as a by-right accessory use (</a:t>
            </a:r>
            <a:r>
              <a:rPr lang="en-US" sz="2000" err="1"/>
              <a:t>Prereq</a:t>
            </a:r>
            <a:r>
              <a:rPr lang="en-US" sz="2000"/>
              <a:t>.)</a:t>
            </a:r>
            <a:endParaRPr lang="en-US" sz="2000" i="1"/>
          </a:p>
        </p:txBody>
      </p:sp>
      <p:sp>
        <p:nvSpPr>
          <p:cNvPr id="3" name="Slide Number Placeholder 2">
            <a:extLst>
              <a:ext uri="{FF2B5EF4-FFF2-40B4-BE49-F238E27FC236}">
                <a16:creationId xmlns:a16="http://schemas.microsoft.com/office/drawing/2014/main" id="{D194E537-E430-011A-A33D-9C53AB521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Title 3">
            <a:extLst>
              <a:ext uri="{FF2B5EF4-FFF2-40B4-BE49-F238E27FC236}">
                <a16:creationId xmlns:a16="http://schemas.microsoft.com/office/drawing/2014/main" id="{7BAEAC30-56A6-E992-0E9B-882C96B5469B}"/>
              </a:ext>
            </a:extLst>
          </p:cNvPr>
          <p:cNvSpPr>
            <a:spLocks noGrp="1"/>
          </p:cNvSpPr>
          <p:nvPr>
            <p:ph type="title"/>
          </p:nvPr>
        </p:nvSpPr>
        <p:spPr/>
        <p:txBody>
          <a:bodyPr/>
          <a:lstStyle/>
          <a:p>
            <a:r>
              <a:rPr lang="en-US"/>
              <a:t>For communities interested in Silver</a:t>
            </a:r>
          </a:p>
        </p:txBody>
      </p:sp>
      <p:graphicFrame>
        <p:nvGraphicFramePr>
          <p:cNvPr id="6" name="Table 10">
            <a:extLst>
              <a:ext uri="{FF2B5EF4-FFF2-40B4-BE49-F238E27FC236}">
                <a16:creationId xmlns:a16="http://schemas.microsoft.com/office/drawing/2014/main" id="{D399A011-CD6A-9E25-60D2-5E8C2EA310F4}"/>
              </a:ext>
            </a:extLst>
          </p:cNvPr>
          <p:cNvGraphicFramePr>
            <a:graphicFrameLocks noGrp="1"/>
          </p:cNvGraphicFramePr>
          <p:nvPr/>
        </p:nvGraphicFramePr>
        <p:xfrm>
          <a:off x="521933" y="4106881"/>
          <a:ext cx="3967583" cy="640080"/>
        </p:xfrm>
        <a:graphic>
          <a:graphicData uri="http://schemas.openxmlformats.org/drawingml/2006/table">
            <a:tbl>
              <a:tblPr firstRow="1" bandRow="1"/>
              <a:tblGrid>
                <a:gridCol w="3967583">
                  <a:extLst>
                    <a:ext uri="{9D8B030D-6E8A-4147-A177-3AD203B41FA5}">
                      <a16:colId xmlns:a16="http://schemas.microsoft.com/office/drawing/2014/main" val="836291895"/>
                    </a:ext>
                  </a:extLst>
                </a:gridCol>
              </a:tblGrid>
              <a:tr h="4864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latin typeface="Source Sans Pro"/>
                          <a:ea typeface="Source Sans Pro"/>
                          <a:cs typeface="Calibri"/>
                        </a:rPr>
                        <a:t>Complete 4 prerequisites</a:t>
                      </a:r>
                    </a:p>
                    <a:p>
                      <a:pPr algn="ctr"/>
                      <a:r>
                        <a:rPr lang="en-US" sz="1800" b="1">
                          <a:latin typeface="Source Sans Pro"/>
                          <a:ea typeface="Source Sans Pro"/>
                          <a:cs typeface="Calibri"/>
                        </a:rPr>
                        <a:t>100 total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085009"/>
                  </a:ext>
                </a:extLst>
              </a:tr>
            </a:tbl>
          </a:graphicData>
        </a:graphic>
      </p:graphicFrame>
      <p:sp>
        <p:nvSpPr>
          <p:cNvPr id="8" name="TextBox 7">
            <a:extLst>
              <a:ext uri="{FF2B5EF4-FFF2-40B4-BE49-F238E27FC236}">
                <a16:creationId xmlns:a16="http://schemas.microsoft.com/office/drawing/2014/main" id="{114CBD51-86DC-1F2F-A9BA-D5430F93A6A0}"/>
              </a:ext>
            </a:extLst>
          </p:cNvPr>
          <p:cNvSpPr txBox="1"/>
          <p:nvPr/>
        </p:nvSpPr>
        <p:spPr>
          <a:xfrm>
            <a:off x="2505724" y="6160863"/>
            <a:ext cx="7194961" cy="461665"/>
          </a:xfrm>
          <a:prstGeom prst="rect">
            <a:avLst/>
          </a:prstGeom>
          <a:noFill/>
        </p:spPr>
        <p:txBody>
          <a:bodyPr wrap="square">
            <a:spAutoFit/>
          </a:bodyPr>
          <a:lstStyle/>
          <a:p>
            <a:pPr lvl="1"/>
            <a:r>
              <a:rPr lang="en-US" sz="2400" b="1"/>
              <a:t>*</a:t>
            </a:r>
            <a:r>
              <a:rPr lang="en-US" sz="1800" b="1"/>
              <a:t> Actions that you may have already achieved</a:t>
            </a:r>
          </a:p>
        </p:txBody>
      </p:sp>
      <p:pic>
        <p:nvPicPr>
          <p:cNvPr id="7" name="Picture 6" descr="SolSmart Bronze, Silver, Gold, and Platinum Logos&#10;">
            <a:extLst>
              <a:ext uri="{FF2B5EF4-FFF2-40B4-BE49-F238E27FC236}">
                <a16:creationId xmlns:a16="http://schemas.microsoft.com/office/drawing/2014/main" id="{897CE0E7-2959-5C40-0C23-72FD766137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92" r="50613"/>
          <a:stretch/>
        </p:blipFill>
        <p:spPr bwMode="auto">
          <a:xfrm>
            <a:off x="838200" y="1876525"/>
            <a:ext cx="2918552" cy="1941999"/>
          </a:xfrm>
          <a:prstGeom prst="rect">
            <a:avLst/>
          </a:prstGeom>
          <a:noFill/>
          <a:ln>
            <a:noFill/>
          </a:ln>
        </p:spPr>
      </p:pic>
      <p:sp>
        <p:nvSpPr>
          <p:cNvPr id="9" name="Google Shape;315;p15">
            <a:extLst>
              <a:ext uri="{FF2B5EF4-FFF2-40B4-BE49-F238E27FC236}">
                <a16:creationId xmlns:a16="http://schemas.microsoft.com/office/drawing/2014/main" id="{3BBA8EB7-6E2E-05F2-802D-4F21E1CD3FB9}"/>
              </a:ext>
            </a:extLst>
          </p:cNvPr>
          <p:cNvSpPr/>
          <p:nvPr/>
        </p:nvSpPr>
        <p:spPr>
          <a:xfrm>
            <a:off x="521933" y="5095121"/>
            <a:ext cx="10990298" cy="737936"/>
          </a:xfrm>
          <a:prstGeom prst="roundRect">
            <a:avLst>
              <a:gd name="adj" fmla="val 16667"/>
            </a:avLst>
          </a:prstGeom>
          <a:solidFill>
            <a:srgbClr val="FFC000"/>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Your community </a:t>
            </a:r>
            <a:r>
              <a:rPr lang="en-US" sz="2000" b="1">
                <a:solidFill>
                  <a:schemeClr val="lt1"/>
                </a:solidFill>
              </a:rPr>
              <a:t>must</a:t>
            </a:r>
            <a:r>
              <a:rPr lang="en-US" sz="2000" b="1" i="0" u="none" strike="noStrike" cap="none">
                <a:solidFill>
                  <a:schemeClr val="lt1"/>
                </a:solidFill>
                <a:latin typeface="Arial"/>
                <a:ea typeface="Arial"/>
                <a:cs typeface="Arial"/>
                <a:sym typeface="Arial"/>
              </a:rPr>
              <a:t> decide how to achieve ~40 points, but 20-30 points can be easily achieved through resources on the solar landing page</a:t>
            </a:r>
            <a:endParaRPr sz="2000" b="1">
              <a:solidFill>
                <a:schemeClr val="lt1"/>
              </a:solidFill>
            </a:endParaRPr>
          </a:p>
        </p:txBody>
      </p:sp>
      <p:pic>
        <p:nvPicPr>
          <p:cNvPr id="5" name="Picture 4" descr="A black and blue logo&#10;&#10;AI-generated content may be incorrect.">
            <a:extLst>
              <a:ext uri="{FF2B5EF4-FFF2-40B4-BE49-F238E27FC236}">
                <a16:creationId xmlns:a16="http://schemas.microsoft.com/office/drawing/2014/main" id="{4D9FA332-57D4-F947-C63A-8642D4608F41}"/>
              </a:ext>
            </a:extLst>
          </p:cNvPr>
          <p:cNvPicPr>
            <a:picLocks noChangeAspect="1"/>
          </p:cNvPicPr>
          <p:nvPr/>
        </p:nvPicPr>
        <p:blipFill>
          <a:blip r:embed="rId4"/>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51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79C43E-9E32-A338-F0CB-159597F640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4" name="Title 3">
            <a:extLst>
              <a:ext uri="{FF2B5EF4-FFF2-40B4-BE49-F238E27FC236}">
                <a16:creationId xmlns:a16="http://schemas.microsoft.com/office/drawing/2014/main" id="{A89D6203-D7AE-4672-8466-64D30908A965}"/>
              </a:ext>
            </a:extLst>
          </p:cNvPr>
          <p:cNvSpPr>
            <a:spLocks noGrp="1"/>
          </p:cNvSpPr>
          <p:nvPr>
            <p:ph type="title"/>
          </p:nvPr>
        </p:nvSpPr>
        <p:spPr/>
        <p:txBody>
          <a:bodyPr>
            <a:normAutofit/>
          </a:bodyPr>
          <a:lstStyle/>
          <a:p>
            <a:r>
              <a:rPr lang="en-US"/>
              <a:t>For communities interested in Gold</a:t>
            </a:r>
          </a:p>
        </p:txBody>
      </p:sp>
      <p:graphicFrame>
        <p:nvGraphicFramePr>
          <p:cNvPr id="5" name="Table 10">
            <a:extLst>
              <a:ext uri="{FF2B5EF4-FFF2-40B4-BE49-F238E27FC236}">
                <a16:creationId xmlns:a16="http://schemas.microsoft.com/office/drawing/2014/main" id="{FB5F6BAE-BC65-1FF1-B5D8-D5E9D3015CFE}"/>
              </a:ext>
            </a:extLst>
          </p:cNvPr>
          <p:cNvGraphicFramePr>
            <a:graphicFrameLocks noGrp="1"/>
          </p:cNvGraphicFramePr>
          <p:nvPr>
            <p:extLst>
              <p:ext uri="{D42A27DB-BD31-4B8C-83A1-F6EECF244321}">
                <p14:modId xmlns:p14="http://schemas.microsoft.com/office/powerpoint/2010/main" val="624830844"/>
              </p:ext>
            </p:extLst>
          </p:nvPr>
        </p:nvGraphicFramePr>
        <p:xfrm>
          <a:off x="838200" y="4476995"/>
          <a:ext cx="3967583" cy="640080"/>
        </p:xfrm>
        <a:graphic>
          <a:graphicData uri="http://schemas.openxmlformats.org/drawingml/2006/table">
            <a:tbl>
              <a:tblPr firstRow="1" bandRow="1"/>
              <a:tblGrid>
                <a:gridCol w="3967583">
                  <a:extLst>
                    <a:ext uri="{9D8B030D-6E8A-4147-A177-3AD203B41FA5}">
                      <a16:colId xmlns:a16="http://schemas.microsoft.com/office/drawing/2014/main" val="836291895"/>
                    </a:ext>
                  </a:extLst>
                </a:gridCol>
              </a:tblGrid>
              <a:tr h="4864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latin typeface="Source Sans Pro"/>
                          <a:ea typeface="Source Sans Pro"/>
                          <a:cs typeface="Calibri"/>
                        </a:rPr>
                        <a:t>Complete 4 prerequisites</a:t>
                      </a:r>
                    </a:p>
                    <a:p>
                      <a:pPr algn="ctr"/>
                      <a:r>
                        <a:rPr lang="en-US" sz="1800" b="1">
                          <a:latin typeface="Source Sans Pro"/>
                          <a:ea typeface="Source Sans Pro"/>
                          <a:cs typeface="Calibri"/>
                        </a:rPr>
                        <a:t>200 total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085009"/>
                  </a:ext>
                </a:extLst>
              </a:tr>
            </a:tbl>
          </a:graphicData>
        </a:graphic>
      </p:graphicFrame>
      <p:sp>
        <p:nvSpPr>
          <p:cNvPr id="6" name="TextBox 5">
            <a:extLst>
              <a:ext uri="{FF2B5EF4-FFF2-40B4-BE49-F238E27FC236}">
                <a16:creationId xmlns:a16="http://schemas.microsoft.com/office/drawing/2014/main" id="{C330CD73-ED82-4BA4-76A0-B338A7F779F0}"/>
              </a:ext>
            </a:extLst>
          </p:cNvPr>
          <p:cNvSpPr txBox="1"/>
          <p:nvPr/>
        </p:nvSpPr>
        <p:spPr>
          <a:xfrm>
            <a:off x="2505724" y="6160863"/>
            <a:ext cx="7194961" cy="461665"/>
          </a:xfrm>
          <a:prstGeom prst="rect">
            <a:avLst/>
          </a:prstGeom>
          <a:noFill/>
        </p:spPr>
        <p:txBody>
          <a:bodyPr wrap="square">
            <a:spAutoFit/>
          </a:bodyPr>
          <a:lstStyle/>
          <a:p>
            <a:pPr lvl="1"/>
            <a:r>
              <a:rPr lang="en-US" sz="2400" b="1"/>
              <a:t>*</a:t>
            </a:r>
            <a:r>
              <a:rPr lang="en-US" sz="1800" b="1"/>
              <a:t> Actions that you may have already achieved</a:t>
            </a:r>
          </a:p>
        </p:txBody>
      </p:sp>
      <p:sp>
        <p:nvSpPr>
          <p:cNvPr id="7" name="Text Placeholder 1">
            <a:extLst>
              <a:ext uri="{FF2B5EF4-FFF2-40B4-BE49-F238E27FC236}">
                <a16:creationId xmlns:a16="http://schemas.microsoft.com/office/drawing/2014/main" id="{68966888-7CE3-F047-BFFE-240F44F2BCC0}"/>
              </a:ext>
            </a:extLst>
          </p:cNvPr>
          <p:cNvSpPr>
            <a:spLocks noGrp="1"/>
          </p:cNvSpPr>
          <p:nvPr>
            <p:ph type="body" idx="1"/>
          </p:nvPr>
        </p:nvSpPr>
        <p:spPr>
          <a:xfrm>
            <a:off x="5324111" y="1903508"/>
            <a:ext cx="6577621" cy="4406746"/>
          </a:xfrm>
        </p:spPr>
        <p:txBody>
          <a:bodyPr>
            <a:normAutofit/>
          </a:bodyPr>
          <a:lstStyle/>
          <a:p>
            <a:pPr>
              <a:spcAft>
                <a:spcPts val="400"/>
              </a:spcAft>
            </a:pPr>
            <a:r>
              <a:rPr lang="en-US" sz="2000" b="1"/>
              <a:t>Permitting/Inspection</a:t>
            </a:r>
          </a:p>
          <a:p>
            <a:pPr lvl="1">
              <a:spcAft>
                <a:spcPts val="400"/>
              </a:spcAft>
            </a:pPr>
            <a:r>
              <a:rPr lang="en-US" sz="2000"/>
              <a:t>PI-4: 3-day permit turnaround time (</a:t>
            </a:r>
            <a:r>
              <a:rPr lang="en-US" sz="2000" err="1"/>
              <a:t>Prereq</a:t>
            </a:r>
            <a:r>
              <a:rPr lang="en-US" sz="2000"/>
              <a:t>.)</a:t>
            </a:r>
          </a:p>
          <a:p>
            <a:pPr lvl="1">
              <a:spcAft>
                <a:spcPts val="400"/>
              </a:spcAft>
            </a:pPr>
            <a:r>
              <a:rPr lang="en-US" sz="2000"/>
              <a:t>PI-2/3: Permitting and inspection training*</a:t>
            </a:r>
          </a:p>
          <a:p>
            <a:pPr>
              <a:spcAft>
                <a:spcPts val="400"/>
              </a:spcAft>
            </a:pPr>
            <a:r>
              <a:rPr lang="en-US" sz="2400" b="1"/>
              <a:t>Planning &amp; Zoning</a:t>
            </a:r>
          </a:p>
          <a:p>
            <a:pPr lvl="1">
              <a:spcAft>
                <a:spcPts val="400"/>
              </a:spcAft>
            </a:pPr>
            <a:r>
              <a:rPr lang="en-US" sz="2000"/>
              <a:t>PZ-5: Codify solar accessory use (</a:t>
            </a:r>
            <a:r>
              <a:rPr lang="en-US" sz="2000" err="1"/>
              <a:t>Prereq</a:t>
            </a:r>
            <a:r>
              <a:rPr lang="en-US" sz="2000"/>
              <a:t>.)</a:t>
            </a:r>
          </a:p>
          <a:p>
            <a:pPr lvl="1">
              <a:spcAft>
                <a:spcPts val="400"/>
              </a:spcAft>
            </a:pPr>
            <a:r>
              <a:rPr lang="en-US" sz="2000"/>
              <a:t>PZ-6: Zoning barrier removal (</a:t>
            </a:r>
            <a:r>
              <a:rPr lang="en-US" sz="2000" err="1"/>
              <a:t>Prereq</a:t>
            </a:r>
            <a:r>
              <a:rPr lang="en-US" sz="2000"/>
              <a:t>.)</a:t>
            </a:r>
          </a:p>
          <a:p>
            <a:pPr>
              <a:spcAft>
                <a:spcPts val="400"/>
              </a:spcAft>
            </a:pPr>
            <a:r>
              <a:rPr lang="en-US" sz="2400" b="1"/>
              <a:t>Special Focus Categories</a:t>
            </a:r>
          </a:p>
          <a:p>
            <a:pPr lvl="1">
              <a:spcAft>
                <a:spcPts val="400"/>
              </a:spcAft>
            </a:pPr>
            <a:r>
              <a:rPr lang="en-US" sz="2000"/>
              <a:t>CE-1: Solar landing page</a:t>
            </a:r>
          </a:p>
        </p:txBody>
      </p:sp>
      <p:pic>
        <p:nvPicPr>
          <p:cNvPr id="8" name="Picture 7" descr="A black and blue logo&#10;&#10;AI-generated content may be incorrect.">
            <a:extLst>
              <a:ext uri="{FF2B5EF4-FFF2-40B4-BE49-F238E27FC236}">
                <a16:creationId xmlns:a16="http://schemas.microsoft.com/office/drawing/2014/main" id="{8C5E0BCF-E0C0-6EC8-1EF7-7DA60719557D}"/>
              </a:ext>
            </a:extLst>
          </p:cNvPr>
          <p:cNvPicPr>
            <a:picLocks noChangeAspect="1"/>
          </p:cNvPicPr>
          <p:nvPr/>
        </p:nvPicPr>
        <p:blipFill>
          <a:blip r:embed="rId2"/>
          <a:srcRect t="7198"/>
          <a:stretch>
            <a:fillRect/>
          </a:stretch>
        </p:blipFill>
        <p:spPr>
          <a:xfrm>
            <a:off x="290268" y="5952744"/>
            <a:ext cx="1483668" cy="90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BB3D3E4A-C82C-695F-A7D9-66888F687EC1}"/>
              </a:ext>
            </a:extLst>
          </p:cNvPr>
          <p:cNvPicPr>
            <a:picLocks noChangeAspect="1"/>
          </p:cNvPicPr>
          <p:nvPr/>
        </p:nvPicPr>
        <p:blipFill>
          <a:blip r:embed="rId3"/>
          <a:stretch>
            <a:fillRect/>
          </a:stretch>
        </p:blipFill>
        <p:spPr>
          <a:xfrm>
            <a:off x="1208997" y="2055813"/>
            <a:ext cx="3210604" cy="2097964"/>
          </a:xfrm>
          <a:prstGeom prst="rect">
            <a:avLst/>
          </a:prstGeom>
        </p:spPr>
      </p:pic>
    </p:spTree>
    <p:extLst>
      <p:ext uri="{BB962C8B-B14F-4D97-AF65-F5344CB8AC3E}">
        <p14:creationId xmlns:p14="http://schemas.microsoft.com/office/powerpoint/2010/main" val="34282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SolSmart 2.0">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99D07099D0664896502C8ADDA4DC47" ma:contentTypeVersion="25" ma:contentTypeDescription="Create a new document." ma:contentTypeScope="" ma:versionID="b767ad4fce36aa4e2dce9f56327be714">
  <xsd:schema xmlns:xsd="http://www.w3.org/2001/XMLSchema" xmlns:xs="http://www.w3.org/2001/XMLSchema" xmlns:p="http://schemas.microsoft.com/office/2006/metadata/properties" xmlns:ns1="http://schemas.microsoft.com/sharepoint/v3" xmlns:ns2="64bd157c-026b-40e8-bea9-5bc1e2454e51" xmlns:ns3="9edce53e-3a11-4526-8ba2-f9ae95989bf4" targetNamespace="http://schemas.microsoft.com/office/2006/metadata/properties" ma:root="true" ma:fieldsID="d39f8c60eeeb6050131e2ec39f9d7ab0" ns1:_="" ns2:_="" ns3:_="">
    <xsd:import namespace="http://schemas.microsoft.com/sharepoint/v3"/>
    <xsd:import namespace="64bd157c-026b-40e8-bea9-5bc1e2454e51"/>
    <xsd:import namespace="9edce53e-3a11-4526-8ba2-f9ae95989bf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End_x0020_Dat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bd157c-026b-40e8-bea9-5bc1e2454e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0c0fb1ad-30fd-4ce0-b7b8-9dc4988bfd17}" ma:internalName="TaxCatchAll" ma:showField="CatchAllData" ma:web="64bd157c-026b-40e8-bea9-5bc1e2454e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dce53e-3a11-4526-8ba2-f9ae95989bf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End_x0020_Date" ma:index="22" nillable="true" ma:displayName="End Date" ma:format="DateOnly" ma:internalName="End_x0020_Date">
      <xsd:simpleType>
        <xsd:restriction base="dms:DateTim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ddb06df0-9a10-4f13-b01c-4547ef3a4f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dce53e-3a11-4526-8ba2-f9ae95989bf4">
      <Terms xmlns="http://schemas.microsoft.com/office/infopath/2007/PartnerControls"/>
    </lcf76f155ced4ddcb4097134ff3c332f>
    <TaxCatchAll xmlns="64bd157c-026b-40e8-bea9-5bc1e2454e51" xsi:nil="true"/>
    <SharedWithUsers xmlns="64bd157c-026b-40e8-bea9-5bc1e2454e51">
      <UserInfo>
        <DisplayName>Corinne Buckley</DisplayName>
        <AccountId>18</AccountId>
        <AccountType/>
      </UserInfo>
    </SharedWithUsers>
    <_ip_UnifiedCompliancePolicyUIAction xmlns="http://schemas.microsoft.com/sharepoint/v3" xsi:nil="true"/>
    <End_x0020_Date xmlns="9edce53e-3a11-4526-8ba2-f9ae95989bf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9C3C848-45B5-4697-A1B3-78A616BF0967}">
  <ds:schemaRefs>
    <ds:schemaRef ds:uri="http://schemas.microsoft.com/sharepoint/v3/contenttype/forms"/>
  </ds:schemaRefs>
</ds:datastoreItem>
</file>

<file path=customXml/itemProps2.xml><?xml version="1.0" encoding="utf-8"?>
<ds:datastoreItem xmlns:ds="http://schemas.openxmlformats.org/officeDocument/2006/customXml" ds:itemID="{202CC29D-342A-40DA-A590-1DEFEB6F8A01}">
  <ds:schemaRefs>
    <ds:schemaRef ds:uri="64bd157c-026b-40e8-bea9-5bc1e2454e51"/>
    <ds:schemaRef ds:uri="9edce53e-3a11-4526-8ba2-f9ae95989b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A908D6-24E3-4823-B22E-9C62CB8959B1}">
  <ds:schemaRefs>
    <ds:schemaRef ds:uri="64bd157c-026b-40e8-bea9-5bc1e2454e51"/>
    <ds:schemaRef ds:uri="9edce53e-3a11-4526-8ba2-f9ae95989b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061e953-577f-44bc-90d4-dd6552c79708}" enabled="1" method="Privileged" siteId="{2f5e7ebc-22b0-4fbe-934c-aabddb4e29b1}"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24</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SolSmart 2.0</vt:lpstr>
      <vt:lpstr> Next Steps &amp; Cohort Close-out July 31, 2025</vt:lpstr>
      <vt:lpstr>Session 5 agenda</vt:lpstr>
      <vt:lpstr>Who you’ll hear from</vt:lpstr>
      <vt:lpstr>Cohort and Session Overview</vt:lpstr>
      <vt:lpstr>PowerPoint Presentation</vt:lpstr>
      <vt:lpstr>Session 5 overview</vt:lpstr>
      <vt:lpstr>A refresher on the pathway to Bronze</vt:lpstr>
      <vt:lpstr>For communities interested in Silver</vt:lpstr>
      <vt:lpstr>For communities interested in Gold</vt:lpstr>
      <vt:lpstr>How Many Points Do You have?</vt:lpstr>
      <vt:lpstr>Peer check-in prompts</vt:lpstr>
      <vt:lpstr>Initial Considerations for Enhancing Resilience</vt:lpstr>
      <vt:lpstr>A stepwise process for developing a resilience project</vt:lpstr>
      <vt:lpstr>Engaging with key stakeholders is a critical part of developing a successful resilience-focused project</vt:lpstr>
      <vt:lpstr>Analyzing risk can help to determine where and how to deploy resilience-focused projects</vt:lpstr>
      <vt:lpstr>Considerations for determining where to site resilience projects</vt:lpstr>
      <vt:lpstr>There are multiple technologies and combinations of technologies that can be integrated into resilience projects</vt:lpstr>
      <vt:lpstr>Additional considerations as you advance resilience-focused projects</vt:lpstr>
      <vt:lpstr>Cohort Next Steps and Close Out</vt:lpstr>
      <vt:lpstr>Achieving Your Community's Desired Tier of Designation and Beyond</vt:lpstr>
      <vt:lpstr>Ongoing Technical Assistance Support</vt:lpstr>
      <vt:lpstr>Final Survey Requirement</vt:lpstr>
      <vt:lpstr>AACOG's Road to Gold</vt:lpstr>
      <vt:lpstr>Publicity for the Region’s Achievements</vt:lpstr>
      <vt:lpstr>Final Thoughts &amp; Reflections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Solar Energy Best Practices in North Central Texas  February 29, 2024</dc:title>
  <dc:creator>Zack Loehle</dc:creator>
  <cp:revision>6</cp:revision>
  <dcterms:created xsi:type="dcterms:W3CDTF">2022-09-07T17:41:04Z</dcterms:created>
  <dcterms:modified xsi:type="dcterms:W3CDTF">2025-07-28T17:29:51Z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0x0101001A99D07099D0664896502C8ADDA4DC47</vt:lpwstr>
  </property>
  <property fmtid="{D5CDD505-2E9C-101B-9397-08002B2CF9AE}" pid="3" name="MediaServiceImageTags">
    <vt:lpwstr/>
  </property>
</Properties>
</file>